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3.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4.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 id="2147483671" r:id="rId2"/>
  </p:sldMasterIdLst>
  <p:notesMasterIdLst>
    <p:notesMasterId r:id="rId110"/>
  </p:notesMasterIdLst>
  <p:handoutMasterIdLst>
    <p:handoutMasterId r:id="rId111"/>
  </p:handoutMasterIdLst>
  <p:sldIdLst>
    <p:sldId id="319" r:id="rId3"/>
    <p:sldId id="374" r:id="rId4"/>
    <p:sldId id="378" r:id="rId5"/>
    <p:sldId id="375" r:id="rId6"/>
    <p:sldId id="385" r:id="rId7"/>
    <p:sldId id="408" r:id="rId8"/>
    <p:sldId id="377" r:id="rId9"/>
    <p:sldId id="369" r:id="rId10"/>
    <p:sldId id="373" r:id="rId11"/>
    <p:sldId id="325" r:id="rId12"/>
    <p:sldId id="412" r:id="rId13"/>
    <p:sldId id="360" r:id="rId14"/>
    <p:sldId id="409" r:id="rId15"/>
    <p:sldId id="391" r:id="rId16"/>
    <p:sldId id="413" r:id="rId17"/>
    <p:sldId id="388" r:id="rId18"/>
    <p:sldId id="389" r:id="rId19"/>
    <p:sldId id="386" r:id="rId20"/>
    <p:sldId id="449" r:id="rId21"/>
    <p:sldId id="451" r:id="rId22"/>
    <p:sldId id="390" r:id="rId23"/>
    <p:sldId id="405" r:id="rId24"/>
    <p:sldId id="387" r:id="rId25"/>
    <p:sldId id="404" r:id="rId26"/>
    <p:sldId id="445" r:id="rId27"/>
    <p:sldId id="370" r:id="rId28"/>
    <p:sldId id="348" r:id="rId29"/>
    <p:sldId id="350" r:id="rId30"/>
    <p:sldId id="379" r:id="rId31"/>
    <p:sldId id="414" r:id="rId32"/>
    <p:sldId id="366" r:id="rId33"/>
    <p:sldId id="416" r:id="rId34"/>
    <p:sldId id="393" r:id="rId35"/>
    <p:sldId id="365" r:id="rId36"/>
    <p:sldId id="352" r:id="rId37"/>
    <p:sldId id="353" r:id="rId38"/>
    <p:sldId id="367" r:id="rId39"/>
    <p:sldId id="417" r:id="rId40"/>
    <p:sldId id="446" r:id="rId41"/>
    <p:sldId id="406" r:id="rId42"/>
    <p:sldId id="376" r:id="rId43"/>
    <p:sldId id="330" r:id="rId44"/>
    <p:sldId id="340" r:id="rId45"/>
    <p:sldId id="425" r:id="rId46"/>
    <p:sldId id="320" r:id="rId47"/>
    <p:sldId id="329" r:id="rId48"/>
    <p:sldId id="332" r:id="rId49"/>
    <p:sldId id="336" r:id="rId50"/>
    <p:sldId id="337" r:id="rId51"/>
    <p:sldId id="396" r:id="rId52"/>
    <p:sldId id="429" r:id="rId53"/>
    <p:sldId id="397" r:id="rId54"/>
    <p:sldId id="346" r:id="rId55"/>
    <p:sldId id="326" r:id="rId56"/>
    <p:sldId id="344" r:id="rId57"/>
    <p:sldId id="430" r:id="rId58"/>
    <p:sldId id="452" r:id="rId59"/>
    <p:sldId id="392" r:id="rId60"/>
    <p:sldId id="368" r:id="rId61"/>
    <p:sldId id="398" r:id="rId62"/>
    <p:sldId id="453" r:id="rId63"/>
    <p:sldId id="395" r:id="rId64"/>
    <p:sldId id="334" r:id="rId65"/>
    <p:sldId id="328" r:id="rId66"/>
    <p:sldId id="324" r:id="rId67"/>
    <p:sldId id="338" r:id="rId68"/>
    <p:sldId id="341" r:id="rId69"/>
    <p:sldId id="419" r:id="rId70"/>
    <p:sldId id="420" r:id="rId71"/>
    <p:sldId id="403" r:id="rId72"/>
    <p:sldId id="435" r:id="rId73"/>
    <p:sldId id="427" r:id="rId74"/>
    <p:sldId id="428" r:id="rId75"/>
    <p:sldId id="438" r:id="rId76"/>
    <p:sldId id="331" r:id="rId77"/>
    <p:sldId id="339" r:id="rId78"/>
    <p:sldId id="399" r:id="rId79"/>
    <p:sldId id="454" r:id="rId80"/>
    <p:sldId id="436" r:id="rId81"/>
    <p:sldId id="422" r:id="rId82"/>
    <p:sldId id="441" r:id="rId83"/>
    <p:sldId id="423" r:id="rId84"/>
    <p:sldId id="327" r:id="rId85"/>
    <p:sldId id="333" r:id="rId86"/>
    <p:sldId id="335" r:id="rId87"/>
    <p:sldId id="440" r:id="rId88"/>
    <p:sldId id="439" r:id="rId89"/>
    <p:sldId id="433" r:id="rId90"/>
    <p:sldId id="411" r:id="rId91"/>
    <p:sldId id="342" r:id="rId92"/>
    <p:sldId id="443" r:id="rId93"/>
    <p:sldId id="323" r:id="rId94"/>
    <p:sldId id="321" r:id="rId95"/>
    <p:sldId id="442" r:id="rId96"/>
    <p:sldId id="364" r:id="rId97"/>
    <p:sldId id="363" r:id="rId98"/>
    <p:sldId id="424" r:id="rId99"/>
    <p:sldId id="426" r:id="rId100"/>
    <p:sldId id="400" r:id="rId101"/>
    <p:sldId id="355" r:id="rId102"/>
    <p:sldId id="455" r:id="rId103"/>
    <p:sldId id="415" r:id="rId104"/>
    <p:sldId id="401" r:id="rId105"/>
    <p:sldId id="372" r:id="rId106"/>
    <p:sldId id="402" r:id="rId107"/>
    <p:sldId id="447" r:id="rId108"/>
    <p:sldId id="456" r:id="rId109"/>
  </p:sldIdLst>
  <p:sldSz cx="9144000" cy="6858000" type="screen4x3"/>
  <p:notesSz cx="6858000" cy="9144000"/>
  <p:defaultTextStyle>
    <a:lvl1pPr marL="0" algn="l" rtl="0" latinLnBrk="0">
      <a:defRPr sz="1800" kern="1200">
        <a:solidFill>
          <a:schemeClr val="tx1"/>
        </a:solidFill>
        <a:latin typeface="+mn-lt"/>
        <a:ea typeface="+mn-ea"/>
        <a:cs typeface="+mn-cs"/>
      </a:defRPr>
    </a:lvl1pPr>
    <a:lvl2pPr marL="457200" algn="l" rtl="0" latinLnBrk="0">
      <a:defRPr sz="1800" kern="1200">
        <a:solidFill>
          <a:schemeClr val="tx1"/>
        </a:solidFill>
        <a:latin typeface="+mn-lt"/>
        <a:ea typeface="+mn-ea"/>
        <a:cs typeface="+mn-cs"/>
      </a:defRPr>
    </a:lvl2pPr>
    <a:lvl3pPr marL="914400" algn="l" rtl="0" latinLnBrk="0">
      <a:defRPr sz="1800" kern="1200">
        <a:solidFill>
          <a:schemeClr val="tx1"/>
        </a:solidFill>
        <a:latin typeface="+mn-lt"/>
        <a:ea typeface="+mn-ea"/>
        <a:cs typeface="+mn-cs"/>
      </a:defRPr>
    </a:lvl3pPr>
    <a:lvl4pPr marL="1371600" algn="l" rtl="0" latinLnBrk="0">
      <a:defRPr sz="1800" kern="1200">
        <a:solidFill>
          <a:schemeClr val="tx1"/>
        </a:solidFill>
        <a:latin typeface="+mn-lt"/>
        <a:ea typeface="+mn-ea"/>
        <a:cs typeface="+mn-cs"/>
      </a:defRPr>
    </a:lvl4pPr>
    <a:lvl5pPr marL="1828800" algn="l" rtl="0" latinLnBrk="0">
      <a:defRPr sz="1800" kern="1200">
        <a:solidFill>
          <a:schemeClr val="tx1"/>
        </a:solidFill>
        <a:latin typeface="+mn-lt"/>
        <a:ea typeface="+mn-ea"/>
        <a:cs typeface="+mn-cs"/>
      </a:defRPr>
    </a:lvl5pPr>
    <a:lvl6pPr marL="2286000" algn="l" rtl="0" latinLnBrk="0">
      <a:defRPr sz="1800" kern="1200">
        <a:solidFill>
          <a:schemeClr val="tx1"/>
        </a:solidFill>
        <a:latin typeface="+mn-lt"/>
        <a:ea typeface="+mn-ea"/>
        <a:cs typeface="+mn-cs"/>
      </a:defRPr>
    </a:lvl6pPr>
    <a:lvl7pPr marL="2743200" algn="l" rtl="0" latinLnBrk="0">
      <a:defRPr sz="1800" kern="1200">
        <a:solidFill>
          <a:schemeClr val="tx1"/>
        </a:solidFill>
        <a:latin typeface="+mn-lt"/>
        <a:ea typeface="+mn-ea"/>
        <a:cs typeface="+mn-cs"/>
      </a:defRPr>
    </a:lvl7pPr>
    <a:lvl8pPr marL="3200400" algn="l" rtl="0" latinLnBrk="0">
      <a:defRPr sz="1800" kern="1200">
        <a:solidFill>
          <a:schemeClr val="tx1"/>
        </a:solidFill>
        <a:latin typeface="+mn-lt"/>
        <a:ea typeface="+mn-ea"/>
        <a:cs typeface="+mn-cs"/>
      </a:defRPr>
    </a:lvl8pPr>
    <a:lvl9pPr marL="3657600" algn="l" rtl="0" latinLnBrk="0">
      <a:defRPr sz="1800" kern="1200">
        <a:solidFill>
          <a:schemeClr val="tx1"/>
        </a:solidFill>
        <a:latin typeface="+mn-lt"/>
        <a:ea typeface="+mn-ea"/>
        <a:cs typeface="+mn-cs"/>
      </a:defRPr>
    </a:lvl9pPr>
    <a:extLst/>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3300"/>
    <a:srgbClr val="CC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798"/>
    <p:restoredTop sz="96293" autoAdjust="0"/>
  </p:normalViewPr>
  <p:slideViewPr>
    <p:cSldViewPr>
      <p:cViewPr>
        <p:scale>
          <a:sx n="165" d="100"/>
          <a:sy n="165" d="100"/>
        </p:scale>
        <p:origin x="144" y="512"/>
      </p:cViewPr>
      <p:guideLst>
        <p:guide orient="horz" pos="2160"/>
        <p:guide pos="2880"/>
      </p:guideLst>
    </p:cSldViewPr>
  </p:slideViewPr>
  <p:outlineViewPr>
    <p:cViewPr>
      <p:scale>
        <a:sx n="33" d="100"/>
        <a:sy n="33" d="100"/>
      </p:scale>
      <p:origin x="0" y="-6896"/>
    </p:cViewPr>
  </p:outlineViewPr>
  <p:notesTextViewPr>
    <p:cViewPr>
      <p:scale>
        <a:sx n="100" d="100"/>
        <a:sy n="100" d="100"/>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presProps" Target="presProps.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viewProps" Target="viewProps.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slide" Target="slides/slide104.xml"/><Relationship Id="rId114" Type="http://schemas.openxmlformats.org/officeDocument/2006/relationships/theme" Target="theme/theme1.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notesMaster" Target="notesMasters/notesMaster1.xml"/><Relationship Id="rId115" Type="http://schemas.openxmlformats.org/officeDocument/2006/relationships/tableStyles" Target="tableStyles.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handoutMaster" Target="handoutMasters/handoutMaster1.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87E7092-22D0-4F04-B3F3-FA74854F5B1D}" type="doc">
      <dgm:prSet loTypeId="urn:microsoft.com/office/officeart/2005/8/layout/process4" loCatId="process" qsTypeId="urn:microsoft.com/office/officeart/2005/8/quickstyle/simple1" qsCatId="simple" csTypeId="urn:microsoft.com/office/officeart/2005/8/colors/colorful1" csCatId="colorful" phldr="1"/>
      <dgm:spPr/>
      <dgm:t>
        <a:bodyPr/>
        <a:lstStyle/>
        <a:p>
          <a:endParaRPr lang="en-US"/>
        </a:p>
      </dgm:t>
    </dgm:pt>
    <dgm:pt modelId="{EFE4268B-8863-42B6-834A-946DD573EBEE}">
      <dgm:prSet/>
      <dgm:spPr/>
      <dgm:t>
        <a:bodyPr/>
        <a:lstStyle/>
        <a:p>
          <a:r>
            <a:rPr lang="en-US" b="1" dirty="0"/>
            <a:t>First Session: Art and History</a:t>
          </a:r>
          <a:endParaRPr lang="en-US" dirty="0"/>
        </a:p>
      </dgm:t>
    </dgm:pt>
    <dgm:pt modelId="{E8E476F1-E66D-468D-9FA6-039AE72274CA}" type="parTrans" cxnId="{B8BF31F3-B828-40BA-B2B1-B77869FBEE42}">
      <dgm:prSet/>
      <dgm:spPr/>
      <dgm:t>
        <a:bodyPr/>
        <a:lstStyle/>
        <a:p>
          <a:endParaRPr lang="en-US"/>
        </a:p>
      </dgm:t>
    </dgm:pt>
    <dgm:pt modelId="{D7B232DE-E01A-4692-ACE5-B0F4C2D27AE1}" type="sibTrans" cxnId="{B8BF31F3-B828-40BA-B2B1-B77869FBEE42}">
      <dgm:prSet/>
      <dgm:spPr/>
      <dgm:t>
        <a:bodyPr/>
        <a:lstStyle/>
        <a:p>
          <a:endParaRPr lang="en-US"/>
        </a:p>
      </dgm:t>
    </dgm:pt>
    <dgm:pt modelId="{926D371D-523E-4C82-BC1A-B00CEABF8171}">
      <dgm:prSet/>
      <dgm:spPr/>
      <dgm:t>
        <a:bodyPr/>
        <a:lstStyle/>
        <a:p>
          <a:r>
            <a:rPr lang="en-US" dirty="0"/>
            <a:t>History IN the Tapestry</a:t>
          </a:r>
        </a:p>
      </dgm:t>
    </dgm:pt>
    <dgm:pt modelId="{BA296603-6E9A-473B-97FB-2AB0308C8E90}" type="parTrans" cxnId="{9A379737-B166-46E9-8B2A-D9BAAB785A2A}">
      <dgm:prSet/>
      <dgm:spPr/>
      <dgm:t>
        <a:bodyPr/>
        <a:lstStyle/>
        <a:p>
          <a:endParaRPr lang="en-US"/>
        </a:p>
      </dgm:t>
    </dgm:pt>
    <dgm:pt modelId="{8311FC75-0892-4C56-978F-55F0256FF420}" type="sibTrans" cxnId="{9A379737-B166-46E9-8B2A-D9BAAB785A2A}">
      <dgm:prSet/>
      <dgm:spPr/>
      <dgm:t>
        <a:bodyPr/>
        <a:lstStyle/>
        <a:p>
          <a:endParaRPr lang="en-US"/>
        </a:p>
      </dgm:t>
    </dgm:pt>
    <dgm:pt modelId="{1B644E28-65B6-496E-AC67-CF8531BAFFFB}">
      <dgm:prSet/>
      <dgm:spPr/>
      <dgm:t>
        <a:bodyPr/>
        <a:lstStyle/>
        <a:p>
          <a:r>
            <a:rPr lang="en-US" dirty="0"/>
            <a:t>Artistry of Narrative</a:t>
          </a:r>
        </a:p>
      </dgm:t>
    </dgm:pt>
    <dgm:pt modelId="{53F6E4CB-F53D-4B68-8519-72085EFB9FCB}" type="parTrans" cxnId="{D6AF232F-31BC-430A-90AA-5FBF891435E6}">
      <dgm:prSet/>
      <dgm:spPr/>
      <dgm:t>
        <a:bodyPr/>
        <a:lstStyle/>
        <a:p>
          <a:endParaRPr lang="en-US"/>
        </a:p>
      </dgm:t>
    </dgm:pt>
    <dgm:pt modelId="{5C602549-C907-414E-B64B-69598D7A9FD9}" type="sibTrans" cxnId="{D6AF232F-31BC-430A-90AA-5FBF891435E6}">
      <dgm:prSet/>
      <dgm:spPr/>
      <dgm:t>
        <a:bodyPr/>
        <a:lstStyle/>
        <a:p>
          <a:endParaRPr lang="en-US"/>
        </a:p>
      </dgm:t>
    </dgm:pt>
    <dgm:pt modelId="{5AC4B84F-F68C-4CC6-9AE8-BD652860992B}">
      <dgm:prSet/>
      <dgm:spPr/>
      <dgm:t>
        <a:bodyPr/>
        <a:lstStyle/>
        <a:p>
          <a:r>
            <a:rPr lang="en-US" b="1" dirty="0"/>
            <a:t>Second Session: “Walking” the Tapestry</a:t>
          </a:r>
          <a:endParaRPr lang="en-US" dirty="0"/>
        </a:p>
      </dgm:t>
    </dgm:pt>
    <dgm:pt modelId="{7C73BCE0-4D13-4004-A773-82DE04A6CBAC}" type="parTrans" cxnId="{5216D10C-4679-4C78-8333-EFD3819AC061}">
      <dgm:prSet/>
      <dgm:spPr/>
      <dgm:t>
        <a:bodyPr/>
        <a:lstStyle/>
        <a:p>
          <a:endParaRPr lang="en-US"/>
        </a:p>
      </dgm:t>
    </dgm:pt>
    <dgm:pt modelId="{EE1B8877-D72C-499F-9E0B-29C686D18295}" type="sibTrans" cxnId="{5216D10C-4679-4C78-8333-EFD3819AC061}">
      <dgm:prSet/>
      <dgm:spPr/>
      <dgm:t>
        <a:bodyPr/>
        <a:lstStyle/>
        <a:p>
          <a:endParaRPr lang="en-US"/>
        </a:p>
      </dgm:t>
    </dgm:pt>
    <dgm:pt modelId="{AA61E60E-C112-404A-91E8-A9FF43216B79}">
      <dgm:prSet/>
      <dgm:spPr/>
      <dgm:t>
        <a:bodyPr/>
        <a:lstStyle/>
        <a:p>
          <a:r>
            <a:rPr lang="en-US" dirty="0"/>
            <a:t>Characters, Setting, Events, </a:t>
          </a:r>
        </a:p>
      </dgm:t>
    </dgm:pt>
    <dgm:pt modelId="{563270F8-7FBC-4633-B5D4-D79081557F1B}" type="parTrans" cxnId="{5DF46CB7-7B59-4D56-BA75-118F5F541159}">
      <dgm:prSet/>
      <dgm:spPr/>
      <dgm:t>
        <a:bodyPr/>
        <a:lstStyle/>
        <a:p>
          <a:endParaRPr lang="en-US"/>
        </a:p>
      </dgm:t>
    </dgm:pt>
    <dgm:pt modelId="{59B52EDC-DB76-44EA-86D7-5E59D075D0EC}" type="sibTrans" cxnId="{5DF46CB7-7B59-4D56-BA75-118F5F541159}">
      <dgm:prSet/>
      <dgm:spPr/>
      <dgm:t>
        <a:bodyPr/>
        <a:lstStyle/>
        <a:p>
          <a:endParaRPr lang="en-US"/>
        </a:p>
      </dgm:t>
    </dgm:pt>
    <dgm:pt modelId="{2D3A13F1-067F-8E4F-AC33-1290A2BFDCBC}">
      <dgm:prSet/>
      <dgm:spPr/>
      <dgm:t>
        <a:bodyPr/>
        <a:lstStyle/>
        <a:p>
          <a:r>
            <a:rPr lang="en-US" dirty="0"/>
            <a:t>Leaping and Lingering</a:t>
          </a:r>
        </a:p>
      </dgm:t>
    </dgm:pt>
    <dgm:pt modelId="{5FF8F3DA-5A54-9740-A80C-F1B68DAEE7B7}" type="parTrans" cxnId="{0679F4F1-377D-A04D-B598-64885BE2DD57}">
      <dgm:prSet/>
      <dgm:spPr/>
      <dgm:t>
        <a:bodyPr/>
        <a:lstStyle/>
        <a:p>
          <a:endParaRPr lang="en-US"/>
        </a:p>
      </dgm:t>
    </dgm:pt>
    <dgm:pt modelId="{B7D4708B-7011-B142-AA2B-77D963B356A3}" type="sibTrans" cxnId="{0679F4F1-377D-A04D-B598-64885BE2DD57}">
      <dgm:prSet/>
      <dgm:spPr/>
      <dgm:t>
        <a:bodyPr/>
        <a:lstStyle/>
        <a:p>
          <a:endParaRPr lang="en-US"/>
        </a:p>
      </dgm:t>
    </dgm:pt>
    <dgm:pt modelId="{3A9C2057-59B1-964E-AFEC-4576BA091813}">
      <dgm:prSet/>
      <dgm:spPr/>
      <dgm:t>
        <a:bodyPr/>
        <a:lstStyle/>
        <a:p>
          <a:r>
            <a:rPr lang="en-US" dirty="0"/>
            <a:t>Point of View (attitude toward people)</a:t>
          </a:r>
        </a:p>
      </dgm:t>
    </dgm:pt>
    <dgm:pt modelId="{4549E1FC-3124-0344-A210-1CC1C821A899}" type="parTrans" cxnId="{BF152B04-B65B-5540-91CC-1467B0D581CE}">
      <dgm:prSet/>
      <dgm:spPr/>
      <dgm:t>
        <a:bodyPr/>
        <a:lstStyle/>
        <a:p>
          <a:endParaRPr lang="en-US"/>
        </a:p>
      </dgm:t>
    </dgm:pt>
    <dgm:pt modelId="{41863D11-48CC-4E4C-B618-E9FF8AE6126F}" type="sibTrans" cxnId="{BF152B04-B65B-5540-91CC-1467B0D581CE}">
      <dgm:prSet/>
      <dgm:spPr/>
      <dgm:t>
        <a:bodyPr/>
        <a:lstStyle/>
        <a:p>
          <a:endParaRPr lang="en-US"/>
        </a:p>
      </dgm:t>
    </dgm:pt>
    <dgm:pt modelId="{7A0D3F77-8B2A-0243-9047-CA3FE6530B9D}">
      <dgm:prSet/>
      <dgm:spPr/>
      <dgm:t>
        <a:bodyPr/>
        <a:lstStyle/>
        <a:p>
          <a:r>
            <a:rPr lang="en-US" dirty="0"/>
            <a:t>Appreciating the details</a:t>
          </a:r>
        </a:p>
      </dgm:t>
    </dgm:pt>
    <dgm:pt modelId="{C9160A73-682C-B243-8580-65B31D9E6968}" type="parTrans" cxnId="{27A0EDB8-F8D5-4D43-BDA3-C216CCB4CAAB}">
      <dgm:prSet/>
      <dgm:spPr/>
      <dgm:t>
        <a:bodyPr/>
        <a:lstStyle/>
        <a:p>
          <a:endParaRPr lang="en-US"/>
        </a:p>
      </dgm:t>
    </dgm:pt>
    <dgm:pt modelId="{9B3CF998-9D25-AA40-B594-95ECD3FA7414}" type="sibTrans" cxnId="{27A0EDB8-F8D5-4D43-BDA3-C216CCB4CAAB}">
      <dgm:prSet/>
      <dgm:spPr/>
      <dgm:t>
        <a:bodyPr/>
        <a:lstStyle/>
        <a:p>
          <a:endParaRPr lang="en-US"/>
        </a:p>
      </dgm:t>
    </dgm:pt>
    <dgm:pt modelId="{7C7C5B8A-D7F8-7E4A-B382-96CD18EF1F73}">
      <dgm:prSet/>
      <dgm:spPr/>
      <dgm:t>
        <a:bodyPr/>
        <a:lstStyle/>
        <a:p>
          <a:r>
            <a:rPr lang="en-US" dirty="0"/>
            <a:t>Considering overall significance--then and now</a:t>
          </a:r>
        </a:p>
      </dgm:t>
    </dgm:pt>
    <dgm:pt modelId="{BC91F9FF-8074-8A42-A4D2-A3788CCF39C7}" type="parTrans" cxnId="{2848D7F2-A32F-C141-A458-C6F7BBF71B41}">
      <dgm:prSet/>
      <dgm:spPr/>
      <dgm:t>
        <a:bodyPr/>
        <a:lstStyle/>
        <a:p>
          <a:endParaRPr lang="en-US"/>
        </a:p>
      </dgm:t>
    </dgm:pt>
    <dgm:pt modelId="{96DB7CE7-840D-6241-8EFB-67DFA78887C8}" type="sibTrans" cxnId="{2848D7F2-A32F-C141-A458-C6F7BBF71B41}">
      <dgm:prSet/>
      <dgm:spPr/>
      <dgm:t>
        <a:bodyPr/>
        <a:lstStyle/>
        <a:p>
          <a:endParaRPr lang="en-US"/>
        </a:p>
      </dgm:t>
    </dgm:pt>
    <dgm:pt modelId="{5DC2377A-420C-BC4F-82DC-AD2A1E818E29}">
      <dgm:prSet/>
      <dgm:spPr/>
      <dgm:t>
        <a:bodyPr/>
        <a:lstStyle/>
        <a:p>
          <a:r>
            <a:rPr lang="en-US" dirty="0"/>
            <a:t>Personal Responses</a:t>
          </a:r>
        </a:p>
      </dgm:t>
    </dgm:pt>
    <dgm:pt modelId="{B85B8B87-D2AF-8246-AF53-22B720FD17E0}" type="parTrans" cxnId="{41C4E8C7-70A5-5E4A-9AFE-801EFA133C0D}">
      <dgm:prSet/>
      <dgm:spPr/>
      <dgm:t>
        <a:bodyPr/>
        <a:lstStyle/>
        <a:p>
          <a:endParaRPr lang="en-US"/>
        </a:p>
      </dgm:t>
    </dgm:pt>
    <dgm:pt modelId="{73922010-5F03-E44B-84E2-EA2F9760272F}" type="sibTrans" cxnId="{41C4E8C7-70A5-5E4A-9AFE-801EFA133C0D}">
      <dgm:prSet/>
      <dgm:spPr/>
      <dgm:t>
        <a:bodyPr/>
        <a:lstStyle/>
        <a:p>
          <a:endParaRPr lang="en-US"/>
        </a:p>
      </dgm:t>
    </dgm:pt>
    <dgm:pt modelId="{1966FA1A-B79A-7249-AB83-591152F189E5}">
      <dgm:prSet/>
      <dgm:spPr/>
      <dgm:t>
        <a:bodyPr/>
        <a:lstStyle/>
        <a:p>
          <a:r>
            <a:rPr lang="en-US" dirty="0"/>
            <a:t>Artistry of Design and Execution </a:t>
          </a:r>
        </a:p>
      </dgm:t>
    </dgm:pt>
    <dgm:pt modelId="{B17D0921-B661-8D42-AC46-08097040EBA3}" type="parTrans" cxnId="{3ACA20E9-9BCE-FF44-9D8C-4628741B45EC}">
      <dgm:prSet/>
      <dgm:spPr/>
      <dgm:t>
        <a:bodyPr/>
        <a:lstStyle/>
        <a:p>
          <a:endParaRPr lang="en-US"/>
        </a:p>
      </dgm:t>
    </dgm:pt>
    <dgm:pt modelId="{7462B92F-673B-7943-ABEF-E5C1065D296F}" type="sibTrans" cxnId="{3ACA20E9-9BCE-FF44-9D8C-4628741B45EC}">
      <dgm:prSet/>
      <dgm:spPr/>
      <dgm:t>
        <a:bodyPr/>
        <a:lstStyle/>
        <a:p>
          <a:endParaRPr lang="en-US"/>
        </a:p>
      </dgm:t>
    </dgm:pt>
    <dgm:pt modelId="{AE20AE77-45D0-C045-9377-7EDB51702B50}">
      <dgm:prSet/>
      <dgm:spPr/>
      <dgm:t>
        <a:bodyPr/>
        <a:lstStyle/>
        <a:p>
          <a:r>
            <a:rPr lang="en-US" dirty="0"/>
            <a:t>History OF the tapestry</a:t>
          </a:r>
        </a:p>
      </dgm:t>
    </dgm:pt>
    <dgm:pt modelId="{0FC80C1A-5F4E-A142-B5A0-0848D881BC92}" type="parTrans" cxnId="{4EB84185-2A51-B642-A673-1DB7D511116A}">
      <dgm:prSet/>
      <dgm:spPr/>
      <dgm:t>
        <a:bodyPr/>
        <a:lstStyle/>
        <a:p>
          <a:endParaRPr lang="en-US"/>
        </a:p>
      </dgm:t>
    </dgm:pt>
    <dgm:pt modelId="{25C80FEA-F85A-684A-B3FD-93FCEF85AC35}" type="sibTrans" cxnId="{4EB84185-2A51-B642-A673-1DB7D511116A}">
      <dgm:prSet/>
      <dgm:spPr/>
      <dgm:t>
        <a:bodyPr/>
        <a:lstStyle/>
        <a:p>
          <a:endParaRPr lang="en-US"/>
        </a:p>
      </dgm:t>
    </dgm:pt>
    <dgm:pt modelId="{DD992F50-CB06-0B4E-A27D-0A5BDDE816AC}" type="pres">
      <dgm:prSet presAssocID="{287E7092-22D0-4F04-B3F3-FA74854F5B1D}" presName="Name0" presStyleCnt="0">
        <dgm:presLayoutVars>
          <dgm:dir/>
          <dgm:animLvl val="lvl"/>
          <dgm:resizeHandles val="exact"/>
        </dgm:presLayoutVars>
      </dgm:prSet>
      <dgm:spPr/>
    </dgm:pt>
    <dgm:pt modelId="{A40E51DD-F583-1245-910B-DE51CBE39DC2}" type="pres">
      <dgm:prSet presAssocID="{5AC4B84F-F68C-4CC6-9AE8-BD652860992B}" presName="boxAndChildren" presStyleCnt="0"/>
      <dgm:spPr/>
    </dgm:pt>
    <dgm:pt modelId="{20E2F12D-0ACC-8643-8CCD-C93F88E93C73}" type="pres">
      <dgm:prSet presAssocID="{5AC4B84F-F68C-4CC6-9AE8-BD652860992B}" presName="parentTextBox" presStyleLbl="node1" presStyleIdx="0" presStyleCnt="2"/>
      <dgm:spPr/>
    </dgm:pt>
    <dgm:pt modelId="{E5F56776-41E0-F644-8C25-F2A5303A81CD}" type="pres">
      <dgm:prSet presAssocID="{5AC4B84F-F68C-4CC6-9AE8-BD652860992B}" presName="entireBox" presStyleLbl="node1" presStyleIdx="0" presStyleCnt="2"/>
      <dgm:spPr/>
    </dgm:pt>
    <dgm:pt modelId="{766E06A7-567F-3C45-8C3F-5EADAC18E597}" type="pres">
      <dgm:prSet presAssocID="{5AC4B84F-F68C-4CC6-9AE8-BD652860992B}" presName="descendantBox" presStyleCnt="0"/>
      <dgm:spPr/>
    </dgm:pt>
    <dgm:pt modelId="{EA29146F-22FD-704D-9159-9F02AF7921A1}" type="pres">
      <dgm:prSet presAssocID="{AA61E60E-C112-404A-91E8-A9FF43216B79}" presName="childTextBox" presStyleLbl="fgAccFollowNode1" presStyleIdx="0" presStyleCnt="10">
        <dgm:presLayoutVars>
          <dgm:bulletEnabled val="1"/>
        </dgm:presLayoutVars>
      </dgm:prSet>
      <dgm:spPr/>
    </dgm:pt>
    <dgm:pt modelId="{29A647D1-FBBF-9E4A-B279-CBC5F850ED95}" type="pres">
      <dgm:prSet presAssocID="{3A9C2057-59B1-964E-AFEC-4576BA091813}" presName="childTextBox" presStyleLbl="fgAccFollowNode1" presStyleIdx="1" presStyleCnt="10">
        <dgm:presLayoutVars>
          <dgm:bulletEnabled val="1"/>
        </dgm:presLayoutVars>
      </dgm:prSet>
      <dgm:spPr/>
    </dgm:pt>
    <dgm:pt modelId="{B5E8334C-FAD4-BF4E-B5F0-C0D61FB38B64}" type="pres">
      <dgm:prSet presAssocID="{2D3A13F1-067F-8E4F-AC33-1290A2BFDCBC}" presName="childTextBox" presStyleLbl="fgAccFollowNode1" presStyleIdx="2" presStyleCnt="10">
        <dgm:presLayoutVars>
          <dgm:bulletEnabled val="1"/>
        </dgm:presLayoutVars>
      </dgm:prSet>
      <dgm:spPr/>
    </dgm:pt>
    <dgm:pt modelId="{4372BE1A-66C1-D448-A92A-2585C823B312}" type="pres">
      <dgm:prSet presAssocID="{7A0D3F77-8B2A-0243-9047-CA3FE6530B9D}" presName="childTextBox" presStyleLbl="fgAccFollowNode1" presStyleIdx="3" presStyleCnt="10">
        <dgm:presLayoutVars>
          <dgm:bulletEnabled val="1"/>
        </dgm:presLayoutVars>
      </dgm:prSet>
      <dgm:spPr/>
    </dgm:pt>
    <dgm:pt modelId="{28F47503-EE11-C74C-B683-3AA926C28ED5}" type="pres">
      <dgm:prSet presAssocID="{7C7C5B8A-D7F8-7E4A-B382-96CD18EF1F73}" presName="childTextBox" presStyleLbl="fgAccFollowNode1" presStyleIdx="4" presStyleCnt="10">
        <dgm:presLayoutVars>
          <dgm:bulletEnabled val="1"/>
        </dgm:presLayoutVars>
      </dgm:prSet>
      <dgm:spPr/>
    </dgm:pt>
    <dgm:pt modelId="{8A98DCC3-5C3D-F845-BC75-7BA67CB50674}" type="pres">
      <dgm:prSet presAssocID="{5DC2377A-420C-BC4F-82DC-AD2A1E818E29}" presName="childTextBox" presStyleLbl="fgAccFollowNode1" presStyleIdx="5" presStyleCnt="10">
        <dgm:presLayoutVars>
          <dgm:bulletEnabled val="1"/>
        </dgm:presLayoutVars>
      </dgm:prSet>
      <dgm:spPr/>
    </dgm:pt>
    <dgm:pt modelId="{99D2CD21-81E6-1B47-9C8C-0F30B53B9157}" type="pres">
      <dgm:prSet presAssocID="{D7B232DE-E01A-4692-ACE5-B0F4C2D27AE1}" presName="sp" presStyleCnt="0"/>
      <dgm:spPr/>
    </dgm:pt>
    <dgm:pt modelId="{2E6B659B-7001-3747-A30F-0FF5B39AE931}" type="pres">
      <dgm:prSet presAssocID="{EFE4268B-8863-42B6-834A-946DD573EBEE}" presName="arrowAndChildren" presStyleCnt="0"/>
      <dgm:spPr/>
    </dgm:pt>
    <dgm:pt modelId="{DFB5EE58-1D6B-154E-9EBE-7B8D7790C299}" type="pres">
      <dgm:prSet presAssocID="{EFE4268B-8863-42B6-834A-946DD573EBEE}" presName="parentTextArrow" presStyleLbl="node1" presStyleIdx="0" presStyleCnt="2"/>
      <dgm:spPr/>
    </dgm:pt>
    <dgm:pt modelId="{F39641A2-3A65-194F-9612-CA25A2969E47}" type="pres">
      <dgm:prSet presAssocID="{EFE4268B-8863-42B6-834A-946DD573EBEE}" presName="arrow" presStyleLbl="node1" presStyleIdx="1" presStyleCnt="2"/>
      <dgm:spPr/>
    </dgm:pt>
    <dgm:pt modelId="{EEFC8F0D-2F9E-DE4D-A1F9-72E8FA4C0193}" type="pres">
      <dgm:prSet presAssocID="{EFE4268B-8863-42B6-834A-946DD573EBEE}" presName="descendantArrow" presStyleCnt="0"/>
      <dgm:spPr/>
    </dgm:pt>
    <dgm:pt modelId="{D91CC3AE-B600-4443-9B4C-577420822512}" type="pres">
      <dgm:prSet presAssocID="{926D371D-523E-4C82-BC1A-B00CEABF8171}" presName="childTextArrow" presStyleLbl="fgAccFollowNode1" presStyleIdx="6" presStyleCnt="10">
        <dgm:presLayoutVars>
          <dgm:bulletEnabled val="1"/>
        </dgm:presLayoutVars>
      </dgm:prSet>
      <dgm:spPr/>
    </dgm:pt>
    <dgm:pt modelId="{EBE01003-0646-624F-BCEA-AE141BD78382}" type="pres">
      <dgm:prSet presAssocID="{1966FA1A-B79A-7249-AB83-591152F189E5}" presName="childTextArrow" presStyleLbl="fgAccFollowNode1" presStyleIdx="7" presStyleCnt="10">
        <dgm:presLayoutVars>
          <dgm:bulletEnabled val="1"/>
        </dgm:presLayoutVars>
      </dgm:prSet>
      <dgm:spPr/>
    </dgm:pt>
    <dgm:pt modelId="{919E00DB-329D-4E4F-844B-604C26764D19}" type="pres">
      <dgm:prSet presAssocID="{1B644E28-65B6-496E-AC67-CF8531BAFFFB}" presName="childTextArrow" presStyleLbl="fgAccFollowNode1" presStyleIdx="8" presStyleCnt="10">
        <dgm:presLayoutVars>
          <dgm:bulletEnabled val="1"/>
        </dgm:presLayoutVars>
      </dgm:prSet>
      <dgm:spPr/>
    </dgm:pt>
    <dgm:pt modelId="{EF15CAB9-4739-6146-ADC3-9F8FE8B649F0}" type="pres">
      <dgm:prSet presAssocID="{AE20AE77-45D0-C045-9377-7EDB51702B50}" presName="childTextArrow" presStyleLbl="fgAccFollowNode1" presStyleIdx="9" presStyleCnt="10">
        <dgm:presLayoutVars>
          <dgm:bulletEnabled val="1"/>
        </dgm:presLayoutVars>
      </dgm:prSet>
      <dgm:spPr/>
    </dgm:pt>
  </dgm:ptLst>
  <dgm:cxnLst>
    <dgm:cxn modelId="{72795401-7771-064A-8E6A-C4BA9C6301AF}" type="presOf" srcId="{7A0D3F77-8B2A-0243-9047-CA3FE6530B9D}" destId="{4372BE1A-66C1-D448-A92A-2585C823B312}" srcOrd="0" destOrd="0" presId="urn:microsoft.com/office/officeart/2005/8/layout/process4"/>
    <dgm:cxn modelId="{BF152B04-B65B-5540-91CC-1467B0D581CE}" srcId="{5AC4B84F-F68C-4CC6-9AE8-BD652860992B}" destId="{3A9C2057-59B1-964E-AFEC-4576BA091813}" srcOrd="1" destOrd="0" parTransId="{4549E1FC-3124-0344-A210-1CC1C821A899}" sibTransId="{41863D11-48CC-4E4C-B618-E9FF8AE6126F}"/>
    <dgm:cxn modelId="{5216D10C-4679-4C78-8333-EFD3819AC061}" srcId="{287E7092-22D0-4F04-B3F3-FA74854F5B1D}" destId="{5AC4B84F-F68C-4CC6-9AE8-BD652860992B}" srcOrd="1" destOrd="0" parTransId="{7C73BCE0-4D13-4004-A773-82DE04A6CBAC}" sibTransId="{EE1B8877-D72C-499F-9E0B-29C686D18295}"/>
    <dgm:cxn modelId="{36F56B15-54A4-AE40-A09E-EA4A61267F99}" type="presOf" srcId="{5AC4B84F-F68C-4CC6-9AE8-BD652860992B}" destId="{20E2F12D-0ACC-8643-8CCD-C93F88E93C73}" srcOrd="0" destOrd="0" presId="urn:microsoft.com/office/officeart/2005/8/layout/process4"/>
    <dgm:cxn modelId="{F331231D-D1B6-4041-ACE7-A43DC01DE23E}" type="presOf" srcId="{EFE4268B-8863-42B6-834A-946DD573EBEE}" destId="{DFB5EE58-1D6B-154E-9EBE-7B8D7790C299}" srcOrd="0" destOrd="0" presId="urn:microsoft.com/office/officeart/2005/8/layout/process4"/>
    <dgm:cxn modelId="{32D22722-9C6F-3A46-97DD-9AE87BD1714D}" type="presOf" srcId="{5AC4B84F-F68C-4CC6-9AE8-BD652860992B}" destId="{E5F56776-41E0-F644-8C25-F2A5303A81CD}" srcOrd="1" destOrd="0" presId="urn:microsoft.com/office/officeart/2005/8/layout/process4"/>
    <dgm:cxn modelId="{D6AF232F-31BC-430A-90AA-5FBF891435E6}" srcId="{EFE4268B-8863-42B6-834A-946DD573EBEE}" destId="{1B644E28-65B6-496E-AC67-CF8531BAFFFB}" srcOrd="2" destOrd="0" parTransId="{53F6E4CB-F53D-4B68-8519-72085EFB9FCB}" sibTransId="{5C602549-C907-414E-B64B-69598D7A9FD9}"/>
    <dgm:cxn modelId="{9A379737-B166-46E9-8B2A-D9BAAB785A2A}" srcId="{EFE4268B-8863-42B6-834A-946DD573EBEE}" destId="{926D371D-523E-4C82-BC1A-B00CEABF8171}" srcOrd="0" destOrd="0" parTransId="{BA296603-6E9A-473B-97FB-2AB0308C8E90}" sibTransId="{8311FC75-0892-4C56-978F-55F0256FF420}"/>
    <dgm:cxn modelId="{1A14E040-FF1C-3F46-9B19-50159E57A4FE}" type="presOf" srcId="{1B644E28-65B6-496E-AC67-CF8531BAFFFB}" destId="{919E00DB-329D-4E4F-844B-604C26764D19}" srcOrd="0" destOrd="0" presId="urn:microsoft.com/office/officeart/2005/8/layout/process4"/>
    <dgm:cxn modelId="{3A34747F-F150-3D4E-8BFC-887E392EA13D}" type="presOf" srcId="{2D3A13F1-067F-8E4F-AC33-1290A2BFDCBC}" destId="{B5E8334C-FAD4-BF4E-B5F0-C0D61FB38B64}" srcOrd="0" destOrd="0" presId="urn:microsoft.com/office/officeart/2005/8/layout/process4"/>
    <dgm:cxn modelId="{4EB84185-2A51-B642-A673-1DB7D511116A}" srcId="{EFE4268B-8863-42B6-834A-946DD573EBEE}" destId="{AE20AE77-45D0-C045-9377-7EDB51702B50}" srcOrd="3" destOrd="0" parTransId="{0FC80C1A-5F4E-A142-B5A0-0848D881BC92}" sibTransId="{25C80FEA-F85A-684A-B3FD-93FCEF85AC35}"/>
    <dgm:cxn modelId="{BF9BD486-07E0-5940-8534-54F1A19FE39F}" type="presOf" srcId="{1966FA1A-B79A-7249-AB83-591152F189E5}" destId="{EBE01003-0646-624F-BCEA-AE141BD78382}" srcOrd="0" destOrd="0" presId="urn:microsoft.com/office/officeart/2005/8/layout/process4"/>
    <dgm:cxn modelId="{6CA30391-2889-5C47-866F-4D8B567C3EBE}" type="presOf" srcId="{7C7C5B8A-D7F8-7E4A-B382-96CD18EF1F73}" destId="{28F47503-EE11-C74C-B683-3AA926C28ED5}" srcOrd="0" destOrd="0" presId="urn:microsoft.com/office/officeart/2005/8/layout/process4"/>
    <dgm:cxn modelId="{EE3F1B91-0025-864A-9DC1-A42EA40A23EC}" type="presOf" srcId="{3A9C2057-59B1-964E-AFEC-4576BA091813}" destId="{29A647D1-FBBF-9E4A-B279-CBC5F850ED95}" srcOrd="0" destOrd="0" presId="urn:microsoft.com/office/officeart/2005/8/layout/process4"/>
    <dgm:cxn modelId="{39D8D896-DA4D-4B4F-8EF2-158FED1D37FF}" type="presOf" srcId="{EFE4268B-8863-42B6-834A-946DD573EBEE}" destId="{F39641A2-3A65-194F-9612-CA25A2969E47}" srcOrd="1" destOrd="0" presId="urn:microsoft.com/office/officeart/2005/8/layout/process4"/>
    <dgm:cxn modelId="{5DF46CB7-7B59-4D56-BA75-118F5F541159}" srcId="{5AC4B84F-F68C-4CC6-9AE8-BD652860992B}" destId="{AA61E60E-C112-404A-91E8-A9FF43216B79}" srcOrd="0" destOrd="0" parTransId="{563270F8-7FBC-4633-B5D4-D79081557F1B}" sibTransId="{59B52EDC-DB76-44EA-86D7-5E59D075D0EC}"/>
    <dgm:cxn modelId="{27A0EDB8-F8D5-4D43-BDA3-C216CCB4CAAB}" srcId="{5AC4B84F-F68C-4CC6-9AE8-BD652860992B}" destId="{7A0D3F77-8B2A-0243-9047-CA3FE6530B9D}" srcOrd="3" destOrd="0" parTransId="{C9160A73-682C-B243-8580-65B31D9E6968}" sibTransId="{9B3CF998-9D25-AA40-B594-95ECD3FA7414}"/>
    <dgm:cxn modelId="{41C4E8C7-70A5-5E4A-9AFE-801EFA133C0D}" srcId="{5AC4B84F-F68C-4CC6-9AE8-BD652860992B}" destId="{5DC2377A-420C-BC4F-82DC-AD2A1E818E29}" srcOrd="5" destOrd="0" parTransId="{B85B8B87-D2AF-8246-AF53-22B720FD17E0}" sibTransId="{73922010-5F03-E44B-84E2-EA2F9760272F}"/>
    <dgm:cxn modelId="{2D946BD9-6C0F-774D-AD91-601069443452}" type="presOf" srcId="{AA61E60E-C112-404A-91E8-A9FF43216B79}" destId="{EA29146F-22FD-704D-9159-9F02AF7921A1}" srcOrd="0" destOrd="0" presId="urn:microsoft.com/office/officeart/2005/8/layout/process4"/>
    <dgm:cxn modelId="{2855FEE8-7CFB-324D-B7C9-C2ECBC386CE1}" type="presOf" srcId="{287E7092-22D0-4F04-B3F3-FA74854F5B1D}" destId="{DD992F50-CB06-0B4E-A27D-0A5BDDE816AC}" srcOrd="0" destOrd="0" presId="urn:microsoft.com/office/officeart/2005/8/layout/process4"/>
    <dgm:cxn modelId="{722E16E9-5D25-6F46-B6CF-9ECCB3FF2F78}" type="presOf" srcId="{5DC2377A-420C-BC4F-82DC-AD2A1E818E29}" destId="{8A98DCC3-5C3D-F845-BC75-7BA67CB50674}" srcOrd="0" destOrd="0" presId="urn:microsoft.com/office/officeart/2005/8/layout/process4"/>
    <dgm:cxn modelId="{3ACA20E9-9BCE-FF44-9D8C-4628741B45EC}" srcId="{EFE4268B-8863-42B6-834A-946DD573EBEE}" destId="{1966FA1A-B79A-7249-AB83-591152F189E5}" srcOrd="1" destOrd="0" parTransId="{B17D0921-B661-8D42-AC46-08097040EBA3}" sibTransId="{7462B92F-673B-7943-ABEF-E5C1065D296F}"/>
    <dgm:cxn modelId="{B14EFDF0-A157-A64D-8DC2-A5C7A599BAFD}" type="presOf" srcId="{926D371D-523E-4C82-BC1A-B00CEABF8171}" destId="{D91CC3AE-B600-4443-9B4C-577420822512}" srcOrd="0" destOrd="0" presId="urn:microsoft.com/office/officeart/2005/8/layout/process4"/>
    <dgm:cxn modelId="{0679F4F1-377D-A04D-B598-64885BE2DD57}" srcId="{5AC4B84F-F68C-4CC6-9AE8-BD652860992B}" destId="{2D3A13F1-067F-8E4F-AC33-1290A2BFDCBC}" srcOrd="2" destOrd="0" parTransId="{5FF8F3DA-5A54-9740-A80C-F1B68DAEE7B7}" sibTransId="{B7D4708B-7011-B142-AA2B-77D963B356A3}"/>
    <dgm:cxn modelId="{9E64A0F2-6D7B-9744-93D6-5095E08C2182}" type="presOf" srcId="{AE20AE77-45D0-C045-9377-7EDB51702B50}" destId="{EF15CAB9-4739-6146-ADC3-9F8FE8B649F0}" srcOrd="0" destOrd="0" presId="urn:microsoft.com/office/officeart/2005/8/layout/process4"/>
    <dgm:cxn modelId="{2848D7F2-A32F-C141-A458-C6F7BBF71B41}" srcId="{5AC4B84F-F68C-4CC6-9AE8-BD652860992B}" destId="{7C7C5B8A-D7F8-7E4A-B382-96CD18EF1F73}" srcOrd="4" destOrd="0" parTransId="{BC91F9FF-8074-8A42-A4D2-A3788CCF39C7}" sibTransId="{96DB7CE7-840D-6241-8EFB-67DFA78887C8}"/>
    <dgm:cxn modelId="{B8BF31F3-B828-40BA-B2B1-B77869FBEE42}" srcId="{287E7092-22D0-4F04-B3F3-FA74854F5B1D}" destId="{EFE4268B-8863-42B6-834A-946DD573EBEE}" srcOrd="0" destOrd="0" parTransId="{E8E476F1-E66D-468D-9FA6-039AE72274CA}" sibTransId="{D7B232DE-E01A-4692-ACE5-B0F4C2D27AE1}"/>
    <dgm:cxn modelId="{B0CB0AFB-9D70-9E4A-A958-BDA1D9F0AD52}" type="presParOf" srcId="{DD992F50-CB06-0B4E-A27D-0A5BDDE816AC}" destId="{A40E51DD-F583-1245-910B-DE51CBE39DC2}" srcOrd="0" destOrd="0" presId="urn:microsoft.com/office/officeart/2005/8/layout/process4"/>
    <dgm:cxn modelId="{2BC392BB-7AD4-5441-9E6D-5D39E0122FCE}" type="presParOf" srcId="{A40E51DD-F583-1245-910B-DE51CBE39DC2}" destId="{20E2F12D-0ACC-8643-8CCD-C93F88E93C73}" srcOrd="0" destOrd="0" presId="urn:microsoft.com/office/officeart/2005/8/layout/process4"/>
    <dgm:cxn modelId="{D39CF3AD-18A6-8042-869D-9EEB6533935F}" type="presParOf" srcId="{A40E51DD-F583-1245-910B-DE51CBE39DC2}" destId="{E5F56776-41E0-F644-8C25-F2A5303A81CD}" srcOrd="1" destOrd="0" presId="urn:microsoft.com/office/officeart/2005/8/layout/process4"/>
    <dgm:cxn modelId="{FEB8E904-07B0-EC41-8F35-546C945F11EB}" type="presParOf" srcId="{A40E51DD-F583-1245-910B-DE51CBE39DC2}" destId="{766E06A7-567F-3C45-8C3F-5EADAC18E597}" srcOrd="2" destOrd="0" presId="urn:microsoft.com/office/officeart/2005/8/layout/process4"/>
    <dgm:cxn modelId="{6247DC20-4B0D-0E40-8573-5A04DDC14843}" type="presParOf" srcId="{766E06A7-567F-3C45-8C3F-5EADAC18E597}" destId="{EA29146F-22FD-704D-9159-9F02AF7921A1}" srcOrd="0" destOrd="0" presId="urn:microsoft.com/office/officeart/2005/8/layout/process4"/>
    <dgm:cxn modelId="{B20CC1F0-B605-1342-8C39-CAF1CACC810E}" type="presParOf" srcId="{766E06A7-567F-3C45-8C3F-5EADAC18E597}" destId="{29A647D1-FBBF-9E4A-B279-CBC5F850ED95}" srcOrd="1" destOrd="0" presId="urn:microsoft.com/office/officeart/2005/8/layout/process4"/>
    <dgm:cxn modelId="{0B70C48F-1410-194F-A6A3-7FE807589A5A}" type="presParOf" srcId="{766E06A7-567F-3C45-8C3F-5EADAC18E597}" destId="{B5E8334C-FAD4-BF4E-B5F0-C0D61FB38B64}" srcOrd="2" destOrd="0" presId="urn:microsoft.com/office/officeart/2005/8/layout/process4"/>
    <dgm:cxn modelId="{21E9FEDD-3744-FC40-BEE1-4281D7E98C00}" type="presParOf" srcId="{766E06A7-567F-3C45-8C3F-5EADAC18E597}" destId="{4372BE1A-66C1-D448-A92A-2585C823B312}" srcOrd="3" destOrd="0" presId="urn:microsoft.com/office/officeart/2005/8/layout/process4"/>
    <dgm:cxn modelId="{CB110385-991C-AE44-92EA-1654A54BE925}" type="presParOf" srcId="{766E06A7-567F-3C45-8C3F-5EADAC18E597}" destId="{28F47503-EE11-C74C-B683-3AA926C28ED5}" srcOrd="4" destOrd="0" presId="urn:microsoft.com/office/officeart/2005/8/layout/process4"/>
    <dgm:cxn modelId="{8300489F-C2B0-7B47-9BA9-F712F4DAB235}" type="presParOf" srcId="{766E06A7-567F-3C45-8C3F-5EADAC18E597}" destId="{8A98DCC3-5C3D-F845-BC75-7BA67CB50674}" srcOrd="5" destOrd="0" presId="urn:microsoft.com/office/officeart/2005/8/layout/process4"/>
    <dgm:cxn modelId="{770ABDFA-261C-3D47-BE8B-7677A67544F4}" type="presParOf" srcId="{DD992F50-CB06-0B4E-A27D-0A5BDDE816AC}" destId="{99D2CD21-81E6-1B47-9C8C-0F30B53B9157}" srcOrd="1" destOrd="0" presId="urn:microsoft.com/office/officeart/2005/8/layout/process4"/>
    <dgm:cxn modelId="{64977747-0D19-994F-87CB-4802793F62B4}" type="presParOf" srcId="{DD992F50-CB06-0B4E-A27D-0A5BDDE816AC}" destId="{2E6B659B-7001-3747-A30F-0FF5B39AE931}" srcOrd="2" destOrd="0" presId="urn:microsoft.com/office/officeart/2005/8/layout/process4"/>
    <dgm:cxn modelId="{B57BD303-F26D-8346-870A-6CD57B850841}" type="presParOf" srcId="{2E6B659B-7001-3747-A30F-0FF5B39AE931}" destId="{DFB5EE58-1D6B-154E-9EBE-7B8D7790C299}" srcOrd="0" destOrd="0" presId="urn:microsoft.com/office/officeart/2005/8/layout/process4"/>
    <dgm:cxn modelId="{EC104E19-147B-6740-91EA-8FF6382F55F8}" type="presParOf" srcId="{2E6B659B-7001-3747-A30F-0FF5B39AE931}" destId="{F39641A2-3A65-194F-9612-CA25A2969E47}" srcOrd="1" destOrd="0" presId="urn:microsoft.com/office/officeart/2005/8/layout/process4"/>
    <dgm:cxn modelId="{E94C9A18-6F2E-7744-BEF5-B29F02002FED}" type="presParOf" srcId="{2E6B659B-7001-3747-A30F-0FF5B39AE931}" destId="{EEFC8F0D-2F9E-DE4D-A1F9-72E8FA4C0193}" srcOrd="2" destOrd="0" presId="urn:microsoft.com/office/officeart/2005/8/layout/process4"/>
    <dgm:cxn modelId="{6E89FC4F-B0F5-1D44-8990-46A3F7478C16}" type="presParOf" srcId="{EEFC8F0D-2F9E-DE4D-A1F9-72E8FA4C0193}" destId="{D91CC3AE-B600-4443-9B4C-577420822512}" srcOrd="0" destOrd="0" presId="urn:microsoft.com/office/officeart/2005/8/layout/process4"/>
    <dgm:cxn modelId="{AC15515B-770E-BD43-84A7-506C91596352}" type="presParOf" srcId="{EEFC8F0D-2F9E-DE4D-A1F9-72E8FA4C0193}" destId="{EBE01003-0646-624F-BCEA-AE141BD78382}" srcOrd="1" destOrd="0" presId="urn:microsoft.com/office/officeart/2005/8/layout/process4"/>
    <dgm:cxn modelId="{6FF7FF1B-EE19-934E-BB39-3C62F0431232}" type="presParOf" srcId="{EEFC8F0D-2F9E-DE4D-A1F9-72E8FA4C0193}" destId="{919E00DB-329D-4E4F-844B-604C26764D19}" srcOrd="2" destOrd="0" presId="urn:microsoft.com/office/officeart/2005/8/layout/process4"/>
    <dgm:cxn modelId="{BCF1E78B-E07B-CC4E-83C5-3751E1482D41}" type="presParOf" srcId="{EEFC8F0D-2F9E-DE4D-A1F9-72E8FA4C0193}" destId="{EF15CAB9-4739-6146-ADC3-9F8FE8B649F0}" srcOrd="3"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47FC3519-3FA6-4C07-BC04-ABC4B2D6032B}" type="doc">
      <dgm:prSet loTypeId="urn:microsoft.com/office/officeart/2008/layout/LinedList" loCatId="list" qsTypeId="urn:microsoft.com/office/officeart/2005/8/quickstyle/simple4" qsCatId="simple" csTypeId="urn:microsoft.com/office/officeart/2005/8/colors/colorful1" csCatId="colorful" phldr="1"/>
      <dgm:spPr/>
      <dgm:t>
        <a:bodyPr/>
        <a:lstStyle/>
        <a:p>
          <a:endParaRPr lang="en-US"/>
        </a:p>
      </dgm:t>
    </dgm:pt>
    <dgm:pt modelId="{ED935D1D-1313-4E7C-B533-9AA011F16E21}">
      <dgm:prSet/>
      <dgm:spPr/>
      <dgm:t>
        <a:bodyPr/>
        <a:lstStyle/>
        <a:p>
          <a:r>
            <a:rPr lang="en-US" dirty="0"/>
            <a:t>A miracle of preservation</a:t>
          </a:r>
        </a:p>
      </dgm:t>
    </dgm:pt>
    <dgm:pt modelId="{FE4F0E16-1391-44FA-8CAC-8518D4CF2201}" type="parTrans" cxnId="{9BD8D197-5AF2-4DB6-8205-AA837933FDD6}">
      <dgm:prSet/>
      <dgm:spPr/>
      <dgm:t>
        <a:bodyPr/>
        <a:lstStyle/>
        <a:p>
          <a:endParaRPr lang="en-US"/>
        </a:p>
      </dgm:t>
    </dgm:pt>
    <dgm:pt modelId="{6D00F35F-6B47-4DB7-9457-468A3F6EC163}" type="sibTrans" cxnId="{9BD8D197-5AF2-4DB6-8205-AA837933FDD6}">
      <dgm:prSet/>
      <dgm:spPr/>
      <dgm:t>
        <a:bodyPr/>
        <a:lstStyle/>
        <a:p>
          <a:endParaRPr lang="en-US"/>
        </a:p>
      </dgm:t>
    </dgm:pt>
    <dgm:pt modelId="{B75C4E40-AC65-4156-B27B-1A41A2075336}">
      <dgm:prSet/>
      <dgm:spPr/>
      <dgm:t>
        <a:bodyPr/>
        <a:lstStyle/>
        <a:p>
          <a:r>
            <a:rPr lang="en-US" dirty="0"/>
            <a:t>Unparalleled account of Western European Civilization in 11</a:t>
          </a:r>
          <a:r>
            <a:rPr lang="en-US" baseline="30000" dirty="0"/>
            <a:t>th</a:t>
          </a:r>
          <a:r>
            <a:rPr lang="en-US" dirty="0"/>
            <a:t> Century</a:t>
          </a:r>
        </a:p>
      </dgm:t>
    </dgm:pt>
    <dgm:pt modelId="{BAD9438A-F28D-4348-AF52-D853D930416E}" type="parTrans" cxnId="{6E56B700-2389-4F80-A5B4-C89B2FA04F63}">
      <dgm:prSet/>
      <dgm:spPr/>
      <dgm:t>
        <a:bodyPr/>
        <a:lstStyle/>
        <a:p>
          <a:endParaRPr lang="en-US"/>
        </a:p>
      </dgm:t>
    </dgm:pt>
    <dgm:pt modelId="{4E48CC13-392F-4AC7-870D-B2C1D388E6FD}" type="sibTrans" cxnId="{6E56B700-2389-4F80-A5B4-C89B2FA04F63}">
      <dgm:prSet/>
      <dgm:spPr/>
      <dgm:t>
        <a:bodyPr/>
        <a:lstStyle/>
        <a:p>
          <a:endParaRPr lang="en-US"/>
        </a:p>
      </dgm:t>
    </dgm:pt>
    <dgm:pt modelId="{C83C9967-5E56-4825-B610-F79D17C641B9}">
      <dgm:prSet/>
      <dgm:spPr/>
      <dgm:t>
        <a:bodyPr/>
        <a:lstStyle/>
        <a:p>
          <a:r>
            <a:rPr lang="en-US" dirty="0"/>
            <a:t>Invaluable record of architecture, agriculture, shipbuilding, navigation</a:t>
          </a:r>
        </a:p>
      </dgm:t>
    </dgm:pt>
    <dgm:pt modelId="{B41AC43B-72C2-4386-955B-435498DCE0CC}" type="parTrans" cxnId="{56883AF8-BC5B-4175-8057-3BE8F2765A07}">
      <dgm:prSet/>
      <dgm:spPr/>
      <dgm:t>
        <a:bodyPr/>
        <a:lstStyle/>
        <a:p>
          <a:endParaRPr lang="en-US"/>
        </a:p>
      </dgm:t>
    </dgm:pt>
    <dgm:pt modelId="{306959C5-80CA-47D3-8A01-7B64A9141520}" type="sibTrans" cxnId="{56883AF8-BC5B-4175-8057-3BE8F2765A07}">
      <dgm:prSet/>
      <dgm:spPr/>
      <dgm:t>
        <a:bodyPr/>
        <a:lstStyle/>
        <a:p>
          <a:endParaRPr lang="en-US"/>
        </a:p>
      </dgm:t>
    </dgm:pt>
    <dgm:pt modelId="{67B6C076-CD6B-4F46-B141-7959FF4425FF}">
      <dgm:prSet/>
      <dgm:spPr/>
      <dgm:t>
        <a:bodyPr/>
        <a:lstStyle/>
        <a:p>
          <a:r>
            <a:rPr lang="en-US" dirty="0"/>
            <a:t>Critical rendering of daily life among men in various circumstances</a:t>
          </a:r>
        </a:p>
      </dgm:t>
    </dgm:pt>
    <dgm:pt modelId="{277FD1CB-9C22-4D10-BFF4-C4BFF0D2B82F}" type="parTrans" cxnId="{A7F503CA-1FCD-47F1-B078-6D4CD496815D}">
      <dgm:prSet/>
      <dgm:spPr/>
      <dgm:t>
        <a:bodyPr/>
        <a:lstStyle/>
        <a:p>
          <a:endParaRPr lang="en-US"/>
        </a:p>
      </dgm:t>
    </dgm:pt>
    <dgm:pt modelId="{25A14491-2E31-4A60-B628-CB7667408F98}" type="sibTrans" cxnId="{A7F503CA-1FCD-47F1-B078-6D4CD496815D}">
      <dgm:prSet/>
      <dgm:spPr/>
      <dgm:t>
        <a:bodyPr/>
        <a:lstStyle/>
        <a:p>
          <a:endParaRPr lang="en-US"/>
        </a:p>
      </dgm:t>
    </dgm:pt>
    <dgm:pt modelId="{A19311A9-C445-4579-B802-8F8AD7D2D36F}">
      <dgm:prSet/>
      <dgm:spPr/>
      <dgm:t>
        <a:bodyPr/>
        <a:lstStyle/>
        <a:p>
          <a:r>
            <a:rPr lang="en-US" dirty="0"/>
            <a:t>Remarkably</a:t>
          </a:r>
          <a:r>
            <a:rPr lang="en-US" baseline="0" dirty="0"/>
            <a:t> neutral post-conflict report of event of significant consequence.</a:t>
          </a:r>
          <a:endParaRPr lang="en-US" dirty="0"/>
        </a:p>
      </dgm:t>
    </dgm:pt>
    <dgm:pt modelId="{9C2D6BCD-D491-4C2E-8900-4E1FB9ADC81D}" type="parTrans" cxnId="{4331B7F2-7D52-470C-9D90-F0ABFA4F680F}">
      <dgm:prSet/>
      <dgm:spPr/>
      <dgm:t>
        <a:bodyPr/>
        <a:lstStyle/>
        <a:p>
          <a:endParaRPr lang="en-US"/>
        </a:p>
      </dgm:t>
    </dgm:pt>
    <dgm:pt modelId="{DFABBED2-DEDB-4833-A416-7C777BE068CA}" type="sibTrans" cxnId="{4331B7F2-7D52-470C-9D90-F0ABFA4F680F}">
      <dgm:prSet/>
      <dgm:spPr/>
      <dgm:t>
        <a:bodyPr/>
        <a:lstStyle/>
        <a:p>
          <a:endParaRPr lang="en-US"/>
        </a:p>
      </dgm:t>
    </dgm:pt>
    <dgm:pt modelId="{C3374429-694F-0445-BFAB-DABF84741C05}" type="pres">
      <dgm:prSet presAssocID="{47FC3519-3FA6-4C07-BC04-ABC4B2D6032B}" presName="vert0" presStyleCnt="0">
        <dgm:presLayoutVars>
          <dgm:dir/>
          <dgm:animOne val="branch"/>
          <dgm:animLvl val="lvl"/>
        </dgm:presLayoutVars>
      </dgm:prSet>
      <dgm:spPr/>
    </dgm:pt>
    <dgm:pt modelId="{05B9952E-9970-334C-B40E-65A55D9965FC}" type="pres">
      <dgm:prSet presAssocID="{ED935D1D-1313-4E7C-B533-9AA011F16E21}" presName="thickLine" presStyleLbl="alignNode1" presStyleIdx="0" presStyleCnt="5"/>
      <dgm:spPr/>
    </dgm:pt>
    <dgm:pt modelId="{834553FD-BEB3-354D-A61C-C5D1AA33F1AA}" type="pres">
      <dgm:prSet presAssocID="{ED935D1D-1313-4E7C-B533-9AA011F16E21}" presName="horz1" presStyleCnt="0"/>
      <dgm:spPr/>
    </dgm:pt>
    <dgm:pt modelId="{A40BB051-8F3B-D641-A13C-C61DA92AC52C}" type="pres">
      <dgm:prSet presAssocID="{ED935D1D-1313-4E7C-B533-9AA011F16E21}" presName="tx1" presStyleLbl="revTx" presStyleIdx="0" presStyleCnt="5"/>
      <dgm:spPr/>
    </dgm:pt>
    <dgm:pt modelId="{D798CE6C-49D5-EC48-A0B0-F59FC610B112}" type="pres">
      <dgm:prSet presAssocID="{ED935D1D-1313-4E7C-B533-9AA011F16E21}" presName="vert1" presStyleCnt="0"/>
      <dgm:spPr/>
    </dgm:pt>
    <dgm:pt modelId="{17312EA5-4ADD-8947-B4D5-E83753A42AA9}" type="pres">
      <dgm:prSet presAssocID="{B75C4E40-AC65-4156-B27B-1A41A2075336}" presName="thickLine" presStyleLbl="alignNode1" presStyleIdx="1" presStyleCnt="5"/>
      <dgm:spPr/>
    </dgm:pt>
    <dgm:pt modelId="{D9D73E3B-7151-CC44-B2D1-E13F805EA5F4}" type="pres">
      <dgm:prSet presAssocID="{B75C4E40-AC65-4156-B27B-1A41A2075336}" presName="horz1" presStyleCnt="0"/>
      <dgm:spPr/>
    </dgm:pt>
    <dgm:pt modelId="{28ABFD7D-C79B-944C-A23D-8B8E9DE8D834}" type="pres">
      <dgm:prSet presAssocID="{B75C4E40-AC65-4156-B27B-1A41A2075336}" presName="tx1" presStyleLbl="revTx" presStyleIdx="1" presStyleCnt="5"/>
      <dgm:spPr/>
    </dgm:pt>
    <dgm:pt modelId="{A77BC61D-9EBE-5B4D-B8D6-B77982A96DCE}" type="pres">
      <dgm:prSet presAssocID="{B75C4E40-AC65-4156-B27B-1A41A2075336}" presName="vert1" presStyleCnt="0"/>
      <dgm:spPr/>
    </dgm:pt>
    <dgm:pt modelId="{47FCC4C4-9256-C945-9169-447F95B5C02C}" type="pres">
      <dgm:prSet presAssocID="{C83C9967-5E56-4825-B610-F79D17C641B9}" presName="thickLine" presStyleLbl="alignNode1" presStyleIdx="2" presStyleCnt="5"/>
      <dgm:spPr/>
    </dgm:pt>
    <dgm:pt modelId="{58EB54E0-2B9F-5546-A773-2D6689197CAB}" type="pres">
      <dgm:prSet presAssocID="{C83C9967-5E56-4825-B610-F79D17C641B9}" presName="horz1" presStyleCnt="0"/>
      <dgm:spPr/>
    </dgm:pt>
    <dgm:pt modelId="{BED2B2F8-8988-F545-9063-D402F8AF8901}" type="pres">
      <dgm:prSet presAssocID="{C83C9967-5E56-4825-B610-F79D17C641B9}" presName="tx1" presStyleLbl="revTx" presStyleIdx="2" presStyleCnt="5"/>
      <dgm:spPr/>
    </dgm:pt>
    <dgm:pt modelId="{6D1AAEF5-3E15-5644-8F38-AC36281E2A80}" type="pres">
      <dgm:prSet presAssocID="{C83C9967-5E56-4825-B610-F79D17C641B9}" presName="vert1" presStyleCnt="0"/>
      <dgm:spPr/>
    </dgm:pt>
    <dgm:pt modelId="{CFFA6234-FB4D-6142-AAE9-A9CE7DA8922A}" type="pres">
      <dgm:prSet presAssocID="{67B6C076-CD6B-4F46-B141-7959FF4425FF}" presName="thickLine" presStyleLbl="alignNode1" presStyleIdx="3" presStyleCnt="5"/>
      <dgm:spPr/>
    </dgm:pt>
    <dgm:pt modelId="{91D9DDFE-91D4-4840-B001-B3ED2A863C48}" type="pres">
      <dgm:prSet presAssocID="{67B6C076-CD6B-4F46-B141-7959FF4425FF}" presName="horz1" presStyleCnt="0"/>
      <dgm:spPr/>
    </dgm:pt>
    <dgm:pt modelId="{7BE955EB-FFDA-9A4C-9368-867E2A666FFB}" type="pres">
      <dgm:prSet presAssocID="{67B6C076-CD6B-4F46-B141-7959FF4425FF}" presName="tx1" presStyleLbl="revTx" presStyleIdx="3" presStyleCnt="5"/>
      <dgm:spPr/>
    </dgm:pt>
    <dgm:pt modelId="{489087A3-2EBC-9F46-B4C0-24F3C89E9591}" type="pres">
      <dgm:prSet presAssocID="{67B6C076-CD6B-4F46-B141-7959FF4425FF}" presName="vert1" presStyleCnt="0"/>
      <dgm:spPr/>
    </dgm:pt>
    <dgm:pt modelId="{69E1CA68-CE9D-DE47-B2AE-0A6CFFEA3680}" type="pres">
      <dgm:prSet presAssocID="{A19311A9-C445-4579-B802-8F8AD7D2D36F}" presName="thickLine" presStyleLbl="alignNode1" presStyleIdx="4" presStyleCnt="5"/>
      <dgm:spPr/>
    </dgm:pt>
    <dgm:pt modelId="{45D4DCE9-9CE8-124C-A61E-C4F871963F96}" type="pres">
      <dgm:prSet presAssocID="{A19311A9-C445-4579-B802-8F8AD7D2D36F}" presName="horz1" presStyleCnt="0"/>
      <dgm:spPr/>
    </dgm:pt>
    <dgm:pt modelId="{13D535DF-ADA7-2F4D-8A6A-BB8B830A723F}" type="pres">
      <dgm:prSet presAssocID="{A19311A9-C445-4579-B802-8F8AD7D2D36F}" presName="tx1" presStyleLbl="revTx" presStyleIdx="4" presStyleCnt="5"/>
      <dgm:spPr/>
    </dgm:pt>
    <dgm:pt modelId="{D9692B27-A083-BF44-8E3B-B1A17D839CD1}" type="pres">
      <dgm:prSet presAssocID="{A19311A9-C445-4579-B802-8F8AD7D2D36F}" presName="vert1" presStyleCnt="0"/>
      <dgm:spPr/>
    </dgm:pt>
  </dgm:ptLst>
  <dgm:cxnLst>
    <dgm:cxn modelId="{6E56B700-2389-4F80-A5B4-C89B2FA04F63}" srcId="{47FC3519-3FA6-4C07-BC04-ABC4B2D6032B}" destId="{B75C4E40-AC65-4156-B27B-1A41A2075336}" srcOrd="1" destOrd="0" parTransId="{BAD9438A-F28D-4348-AF52-D853D930416E}" sibTransId="{4E48CC13-392F-4AC7-870D-B2C1D388E6FD}"/>
    <dgm:cxn modelId="{10B81762-6E1A-6245-9F56-485A58E400E0}" type="presOf" srcId="{67B6C076-CD6B-4F46-B141-7959FF4425FF}" destId="{7BE955EB-FFDA-9A4C-9368-867E2A666FFB}" srcOrd="0" destOrd="0" presId="urn:microsoft.com/office/officeart/2008/layout/LinedList"/>
    <dgm:cxn modelId="{BEE41065-D12C-C747-B723-58D8A8C0F29E}" type="presOf" srcId="{47FC3519-3FA6-4C07-BC04-ABC4B2D6032B}" destId="{C3374429-694F-0445-BFAB-DABF84741C05}" srcOrd="0" destOrd="0" presId="urn:microsoft.com/office/officeart/2008/layout/LinedList"/>
    <dgm:cxn modelId="{85C58092-34B3-F94F-84CC-F29850C2B2DE}" type="presOf" srcId="{C83C9967-5E56-4825-B610-F79D17C641B9}" destId="{BED2B2F8-8988-F545-9063-D402F8AF8901}" srcOrd="0" destOrd="0" presId="urn:microsoft.com/office/officeart/2008/layout/LinedList"/>
    <dgm:cxn modelId="{9BD8D197-5AF2-4DB6-8205-AA837933FDD6}" srcId="{47FC3519-3FA6-4C07-BC04-ABC4B2D6032B}" destId="{ED935D1D-1313-4E7C-B533-9AA011F16E21}" srcOrd="0" destOrd="0" parTransId="{FE4F0E16-1391-44FA-8CAC-8518D4CF2201}" sibTransId="{6D00F35F-6B47-4DB7-9457-468A3F6EC163}"/>
    <dgm:cxn modelId="{8F55399B-D758-2946-89EB-D33B9B1556AB}" type="presOf" srcId="{B75C4E40-AC65-4156-B27B-1A41A2075336}" destId="{28ABFD7D-C79B-944C-A23D-8B8E9DE8D834}" srcOrd="0" destOrd="0" presId="urn:microsoft.com/office/officeart/2008/layout/LinedList"/>
    <dgm:cxn modelId="{F1F8E8A4-942E-0044-9767-992EE9736C7D}" type="presOf" srcId="{ED935D1D-1313-4E7C-B533-9AA011F16E21}" destId="{A40BB051-8F3B-D641-A13C-C61DA92AC52C}" srcOrd="0" destOrd="0" presId="urn:microsoft.com/office/officeart/2008/layout/LinedList"/>
    <dgm:cxn modelId="{495CB0AF-9FEE-214D-9A71-D4418D1B9389}" type="presOf" srcId="{A19311A9-C445-4579-B802-8F8AD7D2D36F}" destId="{13D535DF-ADA7-2F4D-8A6A-BB8B830A723F}" srcOrd="0" destOrd="0" presId="urn:microsoft.com/office/officeart/2008/layout/LinedList"/>
    <dgm:cxn modelId="{A7F503CA-1FCD-47F1-B078-6D4CD496815D}" srcId="{47FC3519-3FA6-4C07-BC04-ABC4B2D6032B}" destId="{67B6C076-CD6B-4F46-B141-7959FF4425FF}" srcOrd="3" destOrd="0" parTransId="{277FD1CB-9C22-4D10-BFF4-C4BFF0D2B82F}" sibTransId="{25A14491-2E31-4A60-B628-CB7667408F98}"/>
    <dgm:cxn modelId="{4331B7F2-7D52-470C-9D90-F0ABFA4F680F}" srcId="{47FC3519-3FA6-4C07-BC04-ABC4B2D6032B}" destId="{A19311A9-C445-4579-B802-8F8AD7D2D36F}" srcOrd="4" destOrd="0" parTransId="{9C2D6BCD-D491-4C2E-8900-4E1FB9ADC81D}" sibTransId="{DFABBED2-DEDB-4833-A416-7C777BE068CA}"/>
    <dgm:cxn modelId="{56883AF8-BC5B-4175-8057-3BE8F2765A07}" srcId="{47FC3519-3FA6-4C07-BC04-ABC4B2D6032B}" destId="{C83C9967-5E56-4825-B610-F79D17C641B9}" srcOrd="2" destOrd="0" parTransId="{B41AC43B-72C2-4386-955B-435498DCE0CC}" sibTransId="{306959C5-80CA-47D3-8A01-7B64A9141520}"/>
    <dgm:cxn modelId="{78617F9B-9C7C-4E47-931A-F30DF8972B76}" type="presParOf" srcId="{C3374429-694F-0445-BFAB-DABF84741C05}" destId="{05B9952E-9970-334C-B40E-65A55D9965FC}" srcOrd="0" destOrd="0" presId="urn:microsoft.com/office/officeart/2008/layout/LinedList"/>
    <dgm:cxn modelId="{7C045815-02F3-1F45-929F-252F68484B6A}" type="presParOf" srcId="{C3374429-694F-0445-BFAB-DABF84741C05}" destId="{834553FD-BEB3-354D-A61C-C5D1AA33F1AA}" srcOrd="1" destOrd="0" presId="urn:microsoft.com/office/officeart/2008/layout/LinedList"/>
    <dgm:cxn modelId="{C8A1B237-E7F0-E543-A92F-869CCF820670}" type="presParOf" srcId="{834553FD-BEB3-354D-A61C-C5D1AA33F1AA}" destId="{A40BB051-8F3B-D641-A13C-C61DA92AC52C}" srcOrd="0" destOrd="0" presId="urn:microsoft.com/office/officeart/2008/layout/LinedList"/>
    <dgm:cxn modelId="{4B5C8EA9-2816-E447-BDCB-D6E0FFBC9717}" type="presParOf" srcId="{834553FD-BEB3-354D-A61C-C5D1AA33F1AA}" destId="{D798CE6C-49D5-EC48-A0B0-F59FC610B112}" srcOrd="1" destOrd="0" presId="urn:microsoft.com/office/officeart/2008/layout/LinedList"/>
    <dgm:cxn modelId="{4DCEF7BC-B69F-F846-B71F-B22BF73A8CA2}" type="presParOf" srcId="{C3374429-694F-0445-BFAB-DABF84741C05}" destId="{17312EA5-4ADD-8947-B4D5-E83753A42AA9}" srcOrd="2" destOrd="0" presId="urn:microsoft.com/office/officeart/2008/layout/LinedList"/>
    <dgm:cxn modelId="{A44EC110-4CE5-6948-B42C-891242C68466}" type="presParOf" srcId="{C3374429-694F-0445-BFAB-DABF84741C05}" destId="{D9D73E3B-7151-CC44-B2D1-E13F805EA5F4}" srcOrd="3" destOrd="0" presId="urn:microsoft.com/office/officeart/2008/layout/LinedList"/>
    <dgm:cxn modelId="{A94B3903-53DC-794F-B72E-01D7D19AC5F8}" type="presParOf" srcId="{D9D73E3B-7151-CC44-B2D1-E13F805EA5F4}" destId="{28ABFD7D-C79B-944C-A23D-8B8E9DE8D834}" srcOrd="0" destOrd="0" presId="urn:microsoft.com/office/officeart/2008/layout/LinedList"/>
    <dgm:cxn modelId="{09246601-3492-C349-A705-9A827A5FE20D}" type="presParOf" srcId="{D9D73E3B-7151-CC44-B2D1-E13F805EA5F4}" destId="{A77BC61D-9EBE-5B4D-B8D6-B77982A96DCE}" srcOrd="1" destOrd="0" presId="urn:microsoft.com/office/officeart/2008/layout/LinedList"/>
    <dgm:cxn modelId="{1928EE18-9333-3F4F-B999-861FF4A9130E}" type="presParOf" srcId="{C3374429-694F-0445-BFAB-DABF84741C05}" destId="{47FCC4C4-9256-C945-9169-447F95B5C02C}" srcOrd="4" destOrd="0" presId="urn:microsoft.com/office/officeart/2008/layout/LinedList"/>
    <dgm:cxn modelId="{5256CBF4-9D68-7F42-9D54-C574051E6A64}" type="presParOf" srcId="{C3374429-694F-0445-BFAB-DABF84741C05}" destId="{58EB54E0-2B9F-5546-A773-2D6689197CAB}" srcOrd="5" destOrd="0" presId="urn:microsoft.com/office/officeart/2008/layout/LinedList"/>
    <dgm:cxn modelId="{7142790D-5BA4-BA44-B255-874DB47B1256}" type="presParOf" srcId="{58EB54E0-2B9F-5546-A773-2D6689197CAB}" destId="{BED2B2F8-8988-F545-9063-D402F8AF8901}" srcOrd="0" destOrd="0" presId="urn:microsoft.com/office/officeart/2008/layout/LinedList"/>
    <dgm:cxn modelId="{01D83937-CF8F-C941-89B9-E3F1A7F28932}" type="presParOf" srcId="{58EB54E0-2B9F-5546-A773-2D6689197CAB}" destId="{6D1AAEF5-3E15-5644-8F38-AC36281E2A80}" srcOrd="1" destOrd="0" presId="urn:microsoft.com/office/officeart/2008/layout/LinedList"/>
    <dgm:cxn modelId="{ED9DB1A1-2E9A-244F-A155-E3F2EFB8AFE3}" type="presParOf" srcId="{C3374429-694F-0445-BFAB-DABF84741C05}" destId="{CFFA6234-FB4D-6142-AAE9-A9CE7DA8922A}" srcOrd="6" destOrd="0" presId="urn:microsoft.com/office/officeart/2008/layout/LinedList"/>
    <dgm:cxn modelId="{80309830-AEB7-6A42-971E-AB41A6C942DF}" type="presParOf" srcId="{C3374429-694F-0445-BFAB-DABF84741C05}" destId="{91D9DDFE-91D4-4840-B001-B3ED2A863C48}" srcOrd="7" destOrd="0" presId="urn:microsoft.com/office/officeart/2008/layout/LinedList"/>
    <dgm:cxn modelId="{737074DC-2DE6-3348-9C05-22C1D00B470A}" type="presParOf" srcId="{91D9DDFE-91D4-4840-B001-B3ED2A863C48}" destId="{7BE955EB-FFDA-9A4C-9368-867E2A666FFB}" srcOrd="0" destOrd="0" presId="urn:microsoft.com/office/officeart/2008/layout/LinedList"/>
    <dgm:cxn modelId="{1033A09A-FD57-3549-855E-41F058E33CEA}" type="presParOf" srcId="{91D9DDFE-91D4-4840-B001-B3ED2A863C48}" destId="{489087A3-2EBC-9F46-B4C0-24F3C89E9591}" srcOrd="1" destOrd="0" presId="urn:microsoft.com/office/officeart/2008/layout/LinedList"/>
    <dgm:cxn modelId="{CDFDE37A-C480-4D4F-A13D-88B7FEDC6940}" type="presParOf" srcId="{C3374429-694F-0445-BFAB-DABF84741C05}" destId="{69E1CA68-CE9D-DE47-B2AE-0A6CFFEA3680}" srcOrd="8" destOrd="0" presId="urn:microsoft.com/office/officeart/2008/layout/LinedList"/>
    <dgm:cxn modelId="{CECF1BD9-F597-F942-B138-1564473E95E3}" type="presParOf" srcId="{C3374429-694F-0445-BFAB-DABF84741C05}" destId="{45D4DCE9-9CE8-124C-A61E-C4F871963F96}" srcOrd="9" destOrd="0" presId="urn:microsoft.com/office/officeart/2008/layout/LinedList"/>
    <dgm:cxn modelId="{A3B540AB-0327-2446-8D0B-A9B4B73FE4D4}" type="presParOf" srcId="{45D4DCE9-9CE8-124C-A61E-C4F871963F96}" destId="{13D535DF-ADA7-2F4D-8A6A-BB8B830A723F}" srcOrd="0" destOrd="0" presId="urn:microsoft.com/office/officeart/2008/layout/LinedList"/>
    <dgm:cxn modelId="{2C119132-41F6-D546-8E41-5778ECCEDAE4}" type="presParOf" srcId="{45D4DCE9-9CE8-124C-A61E-C4F871963F96}" destId="{D9692B27-A083-BF44-8E3B-B1A17D839CD1}"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1792848-2B21-4B50-A921-4E71AC84C2ED}" type="doc">
      <dgm:prSet loTypeId="urn:microsoft.com/office/officeart/2005/8/layout/list1" loCatId="list" qsTypeId="urn:microsoft.com/office/officeart/2005/8/quickstyle/simple1" qsCatId="simple" csTypeId="urn:microsoft.com/office/officeart/2005/8/colors/colorful2" csCatId="colorful" phldr="1"/>
      <dgm:spPr/>
      <dgm:t>
        <a:bodyPr/>
        <a:lstStyle/>
        <a:p>
          <a:endParaRPr lang="en-US"/>
        </a:p>
      </dgm:t>
    </dgm:pt>
    <dgm:pt modelId="{AFFAE810-0DEC-42A8-A228-505C65E61B0B}">
      <dgm:prSet/>
      <dgm:spPr/>
      <dgm:t>
        <a:bodyPr/>
        <a:lstStyle/>
        <a:p>
          <a:pPr>
            <a:defRPr cap="all"/>
          </a:pPr>
          <a:r>
            <a:rPr lang="en-US" dirty="0"/>
            <a:t>Embroidered continuous Narrative</a:t>
          </a:r>
        </a:p>
      </dgm:t>
    </dgm:pt>
    <dgm:pt modelId="{40DA0F1C-B29B-4A60-B699-3099EAFAE199}" type="parTrans" cxnId="{708BFCFD-8306-434F-B24B-05A8D6D25644}">
      <dgm:prSet/>
      <dgm:spPr/>
      <dgm:t>
        <a:bodyPr/>
        <a:lstStyle/>
        <a:p>
          <a:endParaRPr lang="en-US"/>
        </a:p>
      </dgm:t>
    </dgm:pt>
    <dgm:pt modelId="{6199D8DF-6C87-4ECE-A7C0-761355573F4F}" type="sibTrans" cxnId="{708BFCFD-8306-434F-B24B-05A8D6D25644}">
      <dgm:prSet/>
      <dgm:spPr/>
      <dgm:t>
        <a:bodyPr/>
        <a:lstStyle/>
        <a:p>
          <a:endParaRPr lang="en-US"/>
        </a:p>
      </dgm:t>
    </dgm:pt>
    <dgm:pt modelId="{CCAEE182-B92C-4F97-9460-E358E08C32D7}">
      <dgm:prSet/>
      <dgm:spPr/>
      <dgm:t>
        <a:bodyPr/>
        <a:lstStyle/>
        <a:p>
          <a:pPr>
            <a:defRPr cap="all"/>
          </a:pPr>
          <a:r>
            <a:rPr lang="en-US" dirty="0"/>
            <a:t>~230’ long (from 12-yard line to 12-yard line of football field</a:t>
          </a:r>
        </a:p>
      </dgm:t>
    </dgm:pt>
    <dgm:pt modelId="{91557683-CBA2-4378-B3D4-F85291BD5BF1}" type="parTrans" cxnId="{F11717F6-EBA5-4F59-B0DE-FFE5CB4B8B97}">
      <dgm:prSet/>
      <dgm:spPr/>
      <dgm:t>
        <a:bodyPr/>
        <a:lstStyle/>
        <a:p>
          <a:endParaRPr lang="en-US"/>
        </a:p>
      </dgm:t>
    </dgm:pt>
    <dgm:pt modelId="{D8EAB42F-11CF-4B56-9F4D-BD0E5B28C014}" type="sibTrans" cxnId="{F11717F6-EBA5-4F59-B0DE-FFE5CB4B8B97}">
      <dgm:prSet/>
      <dgm:spPr/>
      <dgm:t>
        <a:bodyPr/>
        <a:lstStyle/>
        <a:p>
          <a:endParaRPr lang="en-US"/>
        </a:p>
      </dgm:t>
    </dgm:pt>
    <dgm:pt modelId="{5193E2C8-D17D-4564-819B-F50094292BE3}">
      <dgm:prSet/>
      <dgm:spPr/>
      <dgm:t>
        <a:bodyPr/>
        <a:lstStyle/>
        <a:p>
          <a:pPr>
            <a:defRPr cap="all"/>
          </a:pPr>
          <a:r>
            <a:rPr lang="en-US" dirty="0"/>
            <a:t>On linen, with woolen threads, died with 3 dyes mixed to yield 8-10 colors.</a:t>
          </a:r>
        </a:p>
      </dgm:t>
    </dgm:pt>
    <dgm:pt modelId="{17D9E564-1941-4D86-99DA-A2554B178ACB}" type="parTrans" cxnId="{29C70ED4-DCCB-4963-8852-697ABACB2102}">
      <dgm:prSet/>
      <dgm:spPr/>
      <dgm:t>
        <a:bodyPr/>
        <a:lstStyle/>
        <a:p>
          <a:endParaRPr lang="en-US"/>
        </a:p>
      </dgm:t>
    </dgm:pt>
    <dgm:pt modelId="{4EB8905B-BCC8-4F74-A383-5896983D1070}" type="sibTrans" cxnId="{29C70ED4-DCCB-4963-8852-697ABACB2102}">
      <dgm:prSet/>
      <dgm:spPr/>
      <dgm:t>
        <a:bodyPr/>
        <a:lstStyle/>
        <a:p>
          <a:endParaRPr lang="en-US"/>
        </a:p>
      </dgm:t>
    </dgm:pt>
    <dgm:pt modelId="{8FE85811-2583-BD46-AEC4-92DB6FAD2508}">
      <dgm:prSet/>
      <dgm:spPr/>
      <dgm:t>
        <a:bodyPr/>
        <a:lstStyle/>
        <a:p>
          <a:pPr>
            <a:defRPr cap="all"/>
          </a:pPr>
          <a:r>
            <a:rPr lang="en-US"/>
            <a:t>57 Scenes</a:t>
          </a:r>
        </a:p>
      </dgm:t>
    </dgm:pt>
    <dgm:pt modelId="{E9C8FEF2-878F-A943-835D-9E811BC52F64}" type="parTrans" cxnId="{E5FFB3BB-1F12-B447-973C-72BD3CBED1FB}">
      <dgm:prSet/>
      <dgm:spPr/>
      <dgm:t>
        <a:bodyPr/>
        <a:lstStyle/>
        <a:p>
          <a:endParaRPr lang="en-US"/>
        </a:p>
      </dgm:t>
    </dgm:pt>
    <dgm:pt modelId="{212AB237-358D-054B-9B1C-C9FE724EDCEE}" type="sibTrans" cxnId="{E5FFB3BB-1F12-B447-973C-72BD3CBED1FB}">
      <dgm:prSet/>
      <dgm:spPr/>
      <dgm:t>
        <a:bodyPr/>
        <a:lstStyle/>
        <a:p>
          <a:endParaRPr lang="en-US"/>
        </a:p>
      </dgm:t>
    </dgm:pt>
    <dgm:pt modelId="{F439F2D6-E8CE-EE4C-A46B-F8B2055CDB93}">
      <dgm:prSet/>
      <dgm:spPr/>
      <dgm:t>
        <a:bodyPr/>
        <a:lstStyle/>
        <a:p>
          <a:pPr>
            <a:defRPr cap="all"/>
          </a:pPr>
          <a:r>
            <a:rPr lang="en-US"/>
            <a:t>9 Sections</a:t>
          </a:r>
        </a:p>
      </dgm:t>
    </dgm:pt>
    <dgm:pt modelId="{C080ED27-3DDC-6B4E-9505-B67006DA7473}" type="parTrans" cxnId="{1A331791-5680-5345-B981-E5586C2698D2}">
      <dgm:prSet/>
      <dgm:spPr/>
      <dgm:t>
        <a:bodyPr/>
        <a:lstStyle/>
        <a:p>
          <a:endParaRPr lang="en-US"/>
        </a:p>
      </dgm:t>
    </dgm:pt>
    <dgm:pt modelId="{CBB2913D-F75A-384C-90A8-D12DADBE31D3}" type="sibTrans" cxnId="{1A331791-5680-5345-B981-E5586C2698D2}">
      <dgm:prSet/>
      <dgm:spPr/>
      <dgm:t>
        <a:bodyPr/>
        <a:lstStyle/>
        <a:p>
          <a:endParaRPr lang="en-US"/>
        </a:p>
      </dgm:t>
    </dgm:pt>
    <dgm:pt modelId="{53FFC1BD-220E-BF4C-BFFE-BD264636CD97}">
      <dgm:prSet/>
      <dgm:spPr/>
      <dgm:t>
        <a:bodyPr/>
        <a:lstStyle/>
        <a:p>
          <a:pPr>
            <a:defRPr cap="all"/>
          </a:pPr>
          <a:r>
            <a:rPr lang="en-US" dirty="0"/>
            <a:t>~20” high</a:t>
          </a:r>
        </a:p>
      </dgm:t>
    </dgm:pt>
    <dgm:pt modelId="{C2363A1F-2381-514E-AB0C-AE7E0866C0CE}" type="parTrans" cxnId="{33684A33-C0FB-394E-8A46-E53D4A2C16F3}">
      <dgm:prSet/>
      <dgm:spPr/>
    </dgm:pt>
    <dgm:pt modelId="{D4CEBA00-76F2-F642-B2A9-304EDED805A3}" type="sibTrans" cxnId="{33684A33-C0FB-394E-8A46-E53D4A2C16F3}">
      <dgm:prSet/>
      <dgm:spPr/>
    </dgm:pt>
    <dgm:pt modelId="{55B38807-AC12-FE46-9C58-533D0FACBADB}" type="pres">
      <dgm:prSet presAssocID="{E1792848-2B21-4B50-A921-4E71AC84C2ED}" presName="linear" presStyleCnt="0">
        <dgm:presLayoutVars>
          <dgm:dir/>
          <dgm:animLvl val="lvl"/>
          <dgm:resizeHandles val="exact"/>
        </dgm:presLayoutVars>
      </dgm:prSet>
      <dgm:spPr/>
    </dgm:pt>
    <dgm:pt modelId="{A5C52101-F8DF-2447-9E7A-CDA13847A632}" type="pres">
      <dgm:prSet presAssocID="{AFFAE810-0DEC-42A8-A228-505C65E61B0B}" presName="parentLin" presStyleCnt="0"/>
      <dgm:spPr/>
    </dgm:pt>
    <dgm:pt modelId="{CF16A30E-F338-F840-B166-04A68BF4FBFC}" type="pres">
      <dgm:prSet presAssocID="{AFFAE810-0DEC-42A8-A228-505C65E61B0B}" presName="parentLeftMargin" presStyleLbl="node1" presStyleIdx="0" presStyleCnt="6"/>
      <dgm:spPr/>
    </dgm:pt>
    <dgm:pt modelId="{600FFB79-DB17-8E4E-B4C3-446AE3BCFC4A}" type="pres">
      <dgm:prSet presAssocID="{AFFAE810-0DEC-42A8-A228-505C65E61B0B}" presName="parentText" presStyleLbl="node1" presStyleIdx="0" presStyleCnt="6">
        <dgm:presLayoutVars>
          <dgm:chMax val="0"/>
          <dgm:bulletEnabled val="1"/>
        </dgm:presLayoutVars>
      </dgm:prSet>
      <dgm:spPr/>
    </dgm:pt>
    <dgm:pt modelId="{5CAFF1FC-4240-8140-93BB-B2C1FF75A3E0}" type="pres">
      <dgm:prSet presAssocID="{AFFAE810-0DEC-42A8-A228-505C65E61B0B}" presName="negativeSpace" presStyleCnt="0"/>
      <dgm:spPr/>
    </dgm:pt>
    <dgm:pt modelId="{EE2634CA-574D-8342-BF2A-F078E47AD5D9}" type="pres">
      <dgm:prSet presAssocID="{AFFAE810-0DEC-42A8-A228-505C65E61B0B}" presName="childText" presStyleLbl="conFgAcc1" presStyleIdx="0" presStyleCnt="6">
        <dgm:presLayoutVars>
          <dgm:bulletEnabled val="1"/>
        </dgm:presLayoutVars>
      </dgm:prSet>
      <dgm:spPr/>
    </dgm:pt>
    <dgm:pt modelId="{0290FEF5-E49E-ED47-8A2D-9F0CABC54466}" type="pres">
      <dgm:prSet presAssocID="{6199D8DF-6C87-4ECE-A7C0-761355573F4F}" presName="spaceBetweenRectangles" presStyleCnt="0"/>
      <dgm:spPr/>
    </dgm:pt>
    <dgm:pt modelId="{B53BE724-D866-7943-AFD9-9F780ACE9BBE}" type="pres">
      <dgm:prSet presAssocID="{CCAEE182-B92C-4F97-9460-E358E08C32D7}" presName="parentLin" presStyleCnt="0"/>
      <dgm:spPr/>
    </dgm:pt>
    <dgm:pt modelId="{0BC33163-75A3-FB40-B6D7-795650198820}" type="pres">
      <dgm:prSet presAssocID="{CCAEE182-B92C-4F97-9460-E358E08C32D7}" presName="parentLeftMargin" presStyleLbl="node1" presStyleIdx="0" presStyleCnt="6"/>
      <dgm:spPr/>
    </dgm:pt>
    <dgm:pt modelId="{B256A899-9D31-2F40-AE94-9D89E0258ABA}" type="pres">
      <dgm:prSet presAssocID="{CCAEE182-B92C-4F97-9460-E358E08C32D7}" presName="parentText" presStyleLbl="node1" presStyleIdx="1" presStyleCnt="6">
        <dgm:presLayoutVars>
          <dgm:chMax val="0"/>
          <dgm:bulletEnabled val="1"/>
        </dgm:presLayoutVars>
      </dgm:prSet>
      <dgm:spPr/>
    </dgm:pt>
    <dgm:pt modelId="{BD854FEC-7D18-C944-BDCF-1268924E4165}" type="pres">
      <dgm:prSet presAssocID="{CCAEE182-B92C-4F97-9460-E358E08C32D7}" presName="negativeSpace" presStyleCnt="0"/>
      <dgm:spPr/>
    </dgm:pt>
    <dgm:pt modelId="{401C5E60-AA15-A84C-BE9B-A3C63A41AF13}" type="pres">
      <dgm:prSet presAssocID="{CCAEE182-B92C-4F97-9460-E358E08C32D7}" presName="childText" presStyleLbl="conFgAcc1" presStyleIdx="1" presStyleCnt="6">
        <dgm:presLayoutVars>
          <dgm:bulletEnabled val="1"/>
        </dgm:presLayoutVars>
      </dgm:prSet>
      <dgm:spPr/>
    </dgm:pt>
    <dgm:pt modelId="{A905C95C-C1F9-6249-A25D-F343E2F44DDE}" type="pres">
      <dgm:prSet presAssocID="{D8EAB42F-11CF-4B56-9F4D-BD0E5B28C014}" presName="spaceBetweenRectangles" presStyleCnt="0"/>
      <dgm:spPr/>
    </dgm:pt>
    <dgm:pt modelId="{13298F79-88C7-0B4C-BF4C-5BB77E0DB443}" type="pres">
      <dgm:prSet presAssocID="{53FFC1BD-220E-BF4C-BFFE-BD264636CD97}" presName="parentLin" presStyleCnt="0"/>
      <dgm:spPr/>
    </dgm:pt>
    <dgm:pt modelId="{1CF5BC67-7641-BC44-B06A-8B8BF5E252B3}" type="pres">
      <dgm:prSet presAssocID="{53FFC1BD-220E-BF4C-BFFE-BD264636CD97}" presName="parentLeftMargin" presStyleLbl="node1" presStyleIdx="1" presStyleCnt="6"/>
      <dgm:spPr/>
    </dgm:pt>
    <dgm:pt modelId="{DEDB1120-553A-794E-8521-EEB6A72EE6AF}" type="pres">
      <dgm:prSet presAssocID="{53FFC1BD-220E-BF4C-BFFE-BD264636CD97}" presName="parentText" presStyleLbl="node1" presStyleIdx="2" presStyleCnt="6">
        <dgm:presLayoutVars>
          <dgm:chMax val="0"/>
          <dgm:bulletEnabled val="1"/>
        </dgm:presLayoutVars>
      </dgm:prSet>
      <dgm:spPr/>
    </dgm:pt>
    <dgm:pt modelId="{233721EA-6E58-1840-973A-3FFAB5C8CC13}" type="pres">
      <dgm:prSet presAssocID="{53FFC1BD-220E-BF4C-BFFE-BD264636CD97}" presName="negativeSpace" presStyleCnt="0"/>
      <dgm:spPr/>
    </dgm:pt>
    <dgm:pt modelId="{B992A1C1-4613-CF46-B720-49BCC2B55731}" type="pres">
      <dgm:prSet presAssocID="{53FFC1BD-220E-BF4C-BFFE-BD264636CD97}" presName="childText" presStyleLbl="conFgAcc1" presStyleIdx="2" presStyleCnt="6">
        <dgm:presLayoutVars>
          <dgm:bulletEnabled val="1"/>
        </dgm:presLayoutVars>
      </dgm:prSet>
      <dgm:spPr/>
    </dgm:pt>
    <dgm:pt modelId="{60BE4647-7C37-3149-9EFF-5684CB5442F9}" type="pres">
      <dgm:prSet presAssocID="{D4CEBA00-76F2-F642-B2A9-304EDED805A3}" presName="spaceBetweenRectangles" presStyleCnt="0"/>
      <dgm:spPr/>
    </dgm:pt>
    <dgm:pt modelId="{9C269C79-55C1-174C-9DD8-7F92FABC84DA}" type="pres">
      <dgm:prSet presAssocID="{8FE85811-2583-BD46-AEC4-92DB6FAD2508}" presName="parentLin" presStyleCnt="0"/>
      <dgm:spPr/>
    </dgm:pt>
    <dgm:pt modelId="{0B13AEE1-640C-C74A-AECD-6703A3635657}" type="pres">
      <dgm:prSet presAssocID="{8FE85811-2583-BD46-AEC4-92DB6FAD2508}" presName="parentLeftMargin" presStyleLbl="node1" presStyleIdx="2" presStyleCnt="6"/>
      <dgm:spPr/>
    </dgm:pt>
    <dgm:pt modelId="{EF8CEE08-703C-324F-A9A1-3A19A73C0939}" type="pres">
      <dgm:prSet presAssocID="{8FE85811-2583-BD46-AEC4-92DB6FAD2508}" presName="parentText" presStyleLbl="node1" presStyleIdx="3" presStyleCnt="6">
        <dgm:presLayoutVars>
          <dgm:chMax val="0"/>
          <dgm:bulletEnabled val="1"/>
        </dgm:presLayoutVars>
      </dgm:prSet>
      <dgm:spPr/>
    </dgm:pt>
    <dgm:pt modelId="{2EA37360-651C-A94D-9A0A-7181CB999485}" type="pres">
      <dgm:prSet presAssocID="{8FE85811-2583-BD46-AEC4-92DB6FAD2508}" presName="negativeSpace" presStyleCnt="0"/>
      <dgm:spPr/>
    </dgm:pt>
    <dgm:pt modelId="{7B29B05B-F701-C149-B11E-4068620C13A4}" type="pres">
      <dgm:prSet presAssocID="{8FE85811-2583-BD46-AEC4-92DB6FAD2508}" presName="childText" presStyleLbl="conFgAcc1" presStyleIdx="3" presStyleCnt="6">
        <dgm:presLayoutVars>
          <dgm:bulletEnabled val="1"/>
        </dgm:presLayoutVars>
      </dgm:prSet>
      <dgm:spPr/>
    </dgm:pt>
    <dgm:pt modelId="{18ADF13A-E717-854C-87D5-23AB73298AF0}" type="pres">
      <dgm:prSet presAssocID="{212AB237-358D-054B-9B1C-C9FE724EDCEE}" presName="spaceBetweenRectangles" presStyleCnt="0"/>
      <dgm:spPr/>
    </dgm:pt>
    <dgm:pt modelId="{DB84DC77-DA90-4148-A58D-4BDBE6F56071}" type="pres">
      <dgm:prSet presAssocID="{F439F2D6-E8CE-EE4C-A46B-F8B2055CDB93}" presName="parentLin" presStyleCnt="0"/>
      <dgm:spPr/>
    </dgm:pt>
    <dgm:pt modelId="{F5D16B37-FB8A-B44B-8B6D-E52E702B5B0B}" type="pres">
      <dgm:prSet presAssocID="{F439F2D6-E8CE-EE4C-A46B-F8B2055CDB93}" presName="parentLeftMargin" presStyleLbl="node1" presStyleIdx="3" presStyleCnt="6"/>
      <dgm:spPr/>
    </dgm:pt>
    <dgm:pt modelId="{8CE8045B-28F2-D746-BB64-87513F65CAA5}" type="pres">
      <dgm:prSet presAssocID="{F439F2D6-E8CE-EE4C-A46B-F8B2055CDB93}" presName="parentText" presStyleLbl="node1" presStyleIdx="4" presStyleCnt="6">
        <dgm:presLayoutVars>
          <dgm:chMax val="0"/>
          <dgm:bulletEnabled val="1"/>
        </dgm:presLayoutVars>
      </dgm:prSet>
      <dgm:spPr/>
    </dgm:pt>
    <dgm:pt modelId="{0512EBB7-7D87-AE46-9450-15188B15DC0A}" type="pres">
      <dgm:prSet presAssocID="{F439F2D6-E8CE-EE4C-A46B-F8B2055CDB93}" presName="negativeSpace" presStyleCnt="0"/>
      <dgm:spPr/>
    </dgm:pt>
    <dgm:pt modelId="{B1E41A99-6F1A-C048-B29D-747DF5DD97FD}" type="pres">
      <dgm:prSet presAssocID="{F439F2D6-E8CE-EE4C-A46B-F8B2055CDB93}" presName="childText" presStyleLbl="conFgAcc1" presStyleIdx="4" presStyleCnt="6">
        <dgm:presLayoutVars>
          <dgm:bulletEnabled val="1"/>
        </dgm:presLayoutVars>
      </dgm:prSet>
      <dgm:spPr/>
    </dgm:pt>
    <dgm:pt modelId="{C5D46A79-30AD-2441-92E0-027849035357}" type="pres">
      <dgm:prSet presAssocID="{CBB2913D-F75A-384C-90A8-D12DADBE31D3}" presName="spaceBetweenRectangles" presStyleCnt="0"/>
      <dgm:spPr/>
    </dgm:pt>
    <dgm:pt modelId="{DF19985D-64C7-B34F-A7DF-1B872F784BA9}" type="pres">
      <dgm:prSet presAssocID="{5193E2C8-D17D-4564-819B-F50094292BE3}" presName="parentLin" presStyleCnt="0"/>
      <dgm:spPr/>
    </dgm:pt>
    <dgm:pt modelId="{7211A422-614F-A44E-B6C5-A98046FA3395}" type="pres">
      <dgm:prSet presAssocID="{5193E2C8-D17D-4564-819B-F50094292BE3}" presName="parentLeftMargin" presStyleLbl="node1" presStyleIdx="4" presStyleCnt="6"/>
      <dgm:spPr/>
    </dgm:pt>
    <dgm:pt modelId="{FDB20C41-6894-B841-A845-5A233E9C5CBD}" type="pres">
      <dgm:prSet presAssocID="{5193E2C8-D17D-4564-819B-F50094292BE3}" presName="parentText" presStyleLbl="node1" presStyleIdx="5" presStyleCnt="6">
        <dgm:presLayoutVars>
          <dgm:chMax val="0"/>
          <dgm:bulletEnabled val="1"/>
        </dgm:presLayoutVars>
      </dgm:prSet>
      <dgm:spPr/>
    </dgm:pt>
    <dgm:pt modelId="{BACDE053-6E91-8349-B975-5DE9997623B9}" type="pres">
      <dgm:prSet presAssocID="{5193E2C8-D17D-4564-819B-F50094292BE3}" presName="negativeSpace" presStyleCnt="0"/>
      <dgm:spPr/>
    </dgm:pt>
    <dgm:pt modelId="{684AC406-68B4-EE46-993C-970F19610CCA}" type="pres">
      <dgm:prSet presAssocID="{5193E2C8-D17D-4564-819B-F50094292BE3}" presName="childText" presStyleLbl="conFgAcc1" presStyleIdx="5" presStyleCnt="6">
        <dgm:presLayoutVars>
          <dgm:bulletEnabled val="1"/>
        </dgm:presLayoutVars>
      </dgm:prSet>
      <dgm:spPr/>
    </dgm:pt>
  </dgm:ptLst>
  <dgm:cxnLst>
    <dgm:cxn modelId="{8A398613-50B9-0F40-AAC4-0137605FABDA}" type="presOf" srcId="{5193E2C8-D17D-4564-819B-F50094292BE3}" destId="{FDB20C41-6894-B841-A845-5A233E9C5CBD}" srcOrd="1" destOrd="0" presId="urn:microsoft.com/office/officeart/2005/8/layout/list1"/>
    <dgm:cxn modelId="{33684A33-C0FB-394E-8A46-E53D4A2C16F3}" srcId="{E1792848-2B21-4B50-A921-4E71AC84C2ED}" destId="{53FFC1BD-220E-BF4C-BFFE-BD264636CD97}" srcOrd="2" destOrd="0" parTransId="{C2363A1F-2381-514E-AB0C-AE7E0866C0CE}" sibTransId="{D4CEBA00-76F2-F642-B2A9-304EDED805A3}"/>
    <dgm:cxn modelId="{BDC7FA3F-B7FC-0F47-8239-B94B0665FA0D}" type="presOf" srcId="{AFFAE810-0DEC-42A8-A228-505C65E61B0B}" destId="{CF16A30E-F338-F840-B166-04A68BF4FBFC}" srcOrd="0" destOrd="0" presId="urn:microsoft.com/office/officeart/2005/8/layout/list1"/>
    <dgm:cxn modelId="{2C25704D-59D7-EA4C-ABA2-13059B59B5A2}" type="presOf" srcId="{E1792848-2B21-4B50-A921-4E71AC84C2ED}" destId="{55B38807-AC12-FE46-9C58-533D0FACBADB}" srcOrd="0" destOrd="0" presId="urn:microsoft.com/office/officeart/2005/8/layout/list1"/>
    <dgm:cxn modelId="{ECF7E06B-F2A1-EA4A-A6AF-F67CFD326720}" type="presOf" srcId="{8FE85811-2583-BD46-AEC4-92DB6FAD2508}" destId="{0B13AEE1-640C-C74A-AECD-6703A3635657}" srcOrd="0" destOrd="0" presId="urn:microsoft.com/office/officeart/2005/8/layout/list1"/>
    <dgm:cxn modelId="{83A2A56D-3779-D64B-A406-8443147B8B12}" type="presOf" srcId="{AFFAE810-0DEC-42A8-A228-505C65E61B0B}" destId="{600FFB79-DB17-8E4E-B4C3-446AE3BCFC4A}" srcOrd="1" destOrd="0" presId="urn:microsoft.com/office/officeart/2005/8/layout/list1"/>
    <dgm:cxn modelId="{1A331791-5680-5345-B981-E5586C2698D2}" srcId="{E1792848-2B21-4B50-A921-4E71AC84C2ED}" destId="{F439F2D6-E8CE-EE4C-A46B-F8B2055CDB93}" srcOrd="4" destOrd="0" parTransId="{C080ED27-3DDC-6B4E-9505-B67006DA7473}" sibTransId="{CBB2913D-F75A-384C-90A8-D12DADBE31D3}"/>
    <dgm:cxn modelId="{8450B1B3-882D-B144-BEEA-E3E047B7D405}" type="presOf" srcId="{CCAEE182-B92C-4F97-9460-E358E08C32D7}" destId="{B256A899-9D31-2F40-AE94-9D89E0258ABA}" srcOrd="1" destOrd="0" presId="urn:microsoft.com/office/officeart/2005/8/layout/list1"/>
    <dgm:cxn modelId="{E5FFB3BB-1F12-B447-973C-72BD3CBED1FB}" srcId="{E1792848-2B21-4B50-A921-4E71AC84C2ED}" destId="{8FE85811-2583-BD46-AEC4-92DB6FAD2508}" srcOrd="3" destOrd="0" parTransId="{E9C8FEF2-878F-A943-835D-9E811BC52F64}" sibTransId="{212AB237-358D-054B-9B1C-C9FE724EDCEE}"/>
    <dgm:cxn modelId="{5617F2C0-168E-3647-8320-CC302C26AE37}" type="presOf" srcId="{53FFC1BD-220E-BF4C-BFFE-BD264636CD97}" destId="{DEDB1120-553A-794E-8521-EEB6A72EE6AF}" srcOrd="1" destOrd="0" presId="urn:microsoft.com/office/officeart/2005/8/layout/list1"/>
    <dgm:cxn modelId="{C5585BCA-93C1-4140-8C26-51E7A0A61A22}" type="presOf" srcId="{F439F2D6-E8CE-EE4C-A46B-F8B2055CDB93}" destId="{F5D16B37-FB8A-B44B-8B6D-E52E702B5B0B}" srcOrd="0" destOrd="0" presId="urn:microsoft.com/office/officeart/2005/8/layout/list1"/>
    <dgm:cxn modelId="{FEFBA9D2-654C-814D-B224-C4B0835BEAF5}" type="presOf" srcId="{8FE85811-2583-BD46-AEC4-92DB6FAD2508}" destId="{EF8CEE08-703C-324F-A9A1-3A19A73C0939}" srcOrd="1" destOrd="0" presId="urn:microsoft.com/office/officeart/2005/8/layout/list1"/>
    <dgm:cxn modelId="{29C70ED4-DCCB-4963-8852-697ABACB2102}" srcId="{E1792848-2B21-4B50-A921-4E71AC84C2ED}" destId="{5193E2C8-D17D-4564-819B-F50094292BE3}" srcOrd="5" destOrd="0" parTransId="{17D9E564-1941-4D86-99DA-A2554B178ACB}" sibTransId="{4EB8905B-BCC8-4F74-A383-5896983D1070}"/>
    <dgm:cxn modelId="{D814F6E0-56EC-664C-BE19-89A8438D2D58}" type="presOf" srcId="{F439F2D6-E8CE-EE4C-A46B-F8B2055CDB93}" destId="{8CE8045B-28F2-D746-BB64-87513F65CAA5}" srcOrd="1" destOrd="0" presId="urn:microsoft.com/office/officeart/2005/8/layout/list1"/>
    <dgm:cxn modelId="{C53372E4-7420-7C43-A149-BB464B205052}" type="presOf" srcId="{5193E2C8-D17D-4564-819B-F50094292BE3}" destId="{7211A422-614F-A44E-B6C5-A98046FA3395}" srcOrd="0" destOrd="0" presId="urn:microsoft.com/office/officeart/2005/8/layout/list1"/>
    <dgm:cxn modelId="{F11717F6-EBA5-4F59-B0DE-FFE5CB4B8B97}" srcId="{E1792848-2B21-4B50-A921-4E71AC84C2ED}" destId="{CCAEE182-B92C-4F97-9460-E358E08C32D7}" srcOrd="1" destOrd="0" parTransId="{91557683-CBA2-4378-B3D4-F85291BD5BF1}" sibTransId="{D8EAB42F-11CF-4B56-9F4D-BD0E5B28C014}"/>
    <dgm:cxn modelId="{0DCC3AF9-B8BD-F840-BD52-D9B0A1C25BF1}" type="presOf" srcId="{CCAEE182-B92C-4F97-9460-E358E08C32D7}" destId="{0BC33163-75A3-FB40-B6D7-795650198820}" srcOrd="0" destOrd="0" presId="urn:microsoft.com/office/officeart/2005/8/layout/list1"/>
    <dgm:cxn modelId="{5D0EF0F9-442A-134B-A1C3-F92CD48FE6C2}" type="presOf" srcId="{53FFC1BD-220E-BF4C-BFFE-BD264636CD97}" destId="{1CF5BC67-7641-BC44-B06A-8B8BF5E252B3}" srcOrd="0" destOrd="0" presId="urn:microsoft.com/office/officeart/2005/8/layout/list1"/>
    <dgm:cxn modelId="{708BFCFD-8306-434F-B24B-05A8D6D25644}" srcId="{E1792848-2B21-4B50-A921-4E71AC84C2ED}" destId="{AFFAE810-0DEC-42A8-A228-505C65E61B0B}" srcOrd="0" destOrd="0" parTransId="{40DA0F1C-B29B-4A60-B699-3099EAFAE199}" sibTransId="{6199D8DF-6C87-4ECE-A7C0-761355573F4F}"/>
    <dgm:cxn modelId="{C55BB0A8-7876-BD4B-AB0E-032A9A6AE4AF}" type="presParOf" srcId="{55B38807-AC12-FE46-9C58-533D0FACBADB}" destId="{A5C52101-F8DF-2447-9E7A-CDA13847A632}" srcOrd="0" destOrd="0" presId="urn:microsoft.com/office/officeart/2005/8/layout/list1"/>
    <dgm:cxn modelId="{A9EA7725-8A4F-7F42-A10E-EAA048125CC2}" type="presParOf" srcId="{A5C52101-F8DF-2447-9E7A-CDA13847A632}" destId="{CF16A30E-F338-F840-B166-04A68BF4FBFC}" srcOrd="0" destOrd="0" presId="urn:microsoft.com/office/officeart/2005/8/layout/list1"/>
    <dgm:cxn modelId="{4A946396-9F0F-4349-B4E7-8FEFA6250D8F}" type="presParOf" srcId="{A5C52101-F8DF-2447-9E7A-CDA13847A632}" destId="{600FFB79-DB17-8E4E-B4C3-446AE3BCFC4A}" srcOrd="1" destOrd="0" presId="urn:microsoft.com/office/officeart/2005/8/layout/list1"/>
    <dgm:cxn modelId="{64B06012-C192-E547-B459-963C142CA25E}" type="presParOf" srcId="{55B38807-AC12-FE46-9C58-533D0FACBADB}" destId="{5CAFF1FC-4240-8140-93BB-B2C1FF75A3E0}" srcOrd="1" destOrd="0" presId="urn:microsoft.com/office/officeart/2005/8/layout/list1"/>
    <dgm:cxn modelId="{9FE8A7BE-0AC5-BB45-A27F-01D7FDA10D91}" type="presParOf" srcId="{55B38807-AC12-FE46-9C58-533D0FACBADB}" destId="{EE2634CA-574D-8342-BF2A-F078E47AD5D9}" srcOrd="2" destOrd="0" presId="urn:microsoft.com/office/officeart/2005/8/layout/list1"/>
    <dgm:cxn modelId="{AD4F740A-909C-5448-8649-CF255EECC2C5}" type="presParOf" srcId="{55B38807-AC12-FE46-9C58-533D0FACBADB}" destId="{0290FEF5-E49E-ED47-8A2D-9F0CABC54466}" srcOrd="3" destOrd="0" presId="urn:microsoft.com/office/officeart/2005/8/layout/list1"/>
    <dgm:cxn modelId="{A74B4661-5DFE-2147-9392-6BB1EE8EBFCA}" type="presParOf" srcId="{55B38807-AC12-FE46-9C58-533D0FACBADB}" destId="{B53BE724-D866-7943-AFD9-9F780ACE9BBE}" srcOrd="4" destOrd="0" presId="urn:microsoft.com/office/officeart/2005/8/layout/list1"/>
    <dgm:cxn modelId="{90A549B1-CD4C-6641-9535-B0D1CD8893B9}" type="presParOf" srcId="{B53BE724-D866-7943-AFD9-9F780ACE9BBE}" destId="{0BC33163-75A3-FB40-B6D7-795650198820}" srcOrd="0" destOrd="0" presId="urn:microsoft.com/office/officeart/2005/8/layout/list1"/>
    <dgm:cxn modelId="{BD2F15F8-E288-7349-A9BB-8D15B25F0A84}" type="presParOf" srcId="{B53BE724-D866-7943-AFD9-9F780ACE9BBE}" destId="{B256A899-9D31-2F40-AE94-9D89E0258ABA}" srcOrd="1" destOrd="0" presId="urn:microsoft.com/office/officeart/2005/8/layout/list1"/>
    <dgm:cxn modelId="{DA3D6F37-FB3A-6848-B96A-A2AF15CF8D2F}" type="presParOf" srcId="{55B38807-AC12-FE46-9C58-533D0FACBADB}" destId="{BD854FEC-7D18-C944-BDCF-1268924E4165}" srcOrd="5" destOrd="0" presId="urn:microsoft.com/office/officeart/2005/8/layout/list1"/>
    <dgm:cxn modelId="{5ECED3DB-C53E-394A-9288-E141486C97D6}" type="presParOf" srcId="{55B38807-AC12-FE46-9C58-533D0FACBADB}" destId="{401C5E60-AA15-A84C-BE9B-A3C63A41AF13}" srcOrd="6" destOrd="0" presId="urn:microsoft.com/office/officeart/2005/8/layout/list1"/>
    <dgm:cxn modelId="{2D253BB0-672B-BB4A-BBC9-73C0B38792B4}" type="presParOf" srcId="{55B38807-AC12-FE46-9C58-533D0FACBADB}" destId="{A905C95C-C1F9-6249-A25D-F343E2F44DDE}" srcOrd="7" destOrd="0" presId="urn:microsoft.com/office/officeart/2005/8/layout/list1"/>
    <dgm:cxn modelId="{C394A20A-CE5D-C941-85AE-A97D65D385D2}" type="presParOf" srcId="{55B38807-AC12-FE46-9C58-533D0FACBADB}" destId="{13298F79-88C7-0B4C-BF4C-5BB77E0DB443}" srcOrd="8" destOrd="0" presId="urn:microsoft.com/office/officeart/2005/8/layout/list1"/>
    <dgm:cxn modelId="{5CA6C4B4-5973-7F44-B952-FE54A56ACD1D}" type="presParOf" srcId="{13298F79-88C7-0B4C-BF4C-5BB77E0DB443}" destId="{1CF5BC67-7641-BC44-B06A-8B8BF5E252B3}" srcOrd="0" destOrd="0" presId="urn:microsoft.com/office/officeart/2005/8/layout/list1"/>
    <dgm:cxn modelId="{62B758A1-7190-EC4F-931C-48ED7B0DEB5E}" type="presParOf" srcId="{13298F79-88C7-0B4C-BF4C-5BB77E0DB443}" destId="{DEDB1120-553A-794E-8521-EEB6A72EE6AF}" srcOrd="1" destOrd="0" presId="urn:microsoft.com/office/officeart/2005/8/layout/list1"/>
    <dgm:cxn modelId="{A5F2413D-B450-6E46-8C69-01C2ED0068AD}" type="presParOf" srcId="{55B38807-AC12-FE46-9C58-533D0FACBADB}" destId="{233721EA-6E58-1840-973A-3FFAB5C8CC13}" srcOrd="9" destOrd="0" presId="urn:microsoft.com/office/officeart/2005/8/layout/list1"/>
    <dgm:cxn modelId="{AD146F5E-FC70-EB41-A5C2-DBED261C453A}" type="presParOf" srcId="{55B38807-AC12-FE46-9C58-533D0FACBADB}" destId="{B992A1C1-4613-CF46-B720-49BCC2B55731}" srcOrd="10" destOrd="0" presId="urn:microsoft.com/office/officeart/2005/8/layout/list1"/>
    <dgm:cxn modelId="{C6FFD997-36E6-9B42-8C27-FDFD8E2E2FD1}" type="presParOf" srcId="{55B38807-AC12-FE46-9C58-533D0FACBADB}" destId="{60BE4647-7C37-3149-9EFF-5684CB5442F9}" srcOrd="11" destOrd="0" presId="urn:microsoft.com/office/officeart/2005/8/layout/list1"/>
    <dgm:cxn modelId="{7ED26D9C-78E0-4847-9AF7-65D546B161DA}" type="presParOf" srcId="{55B38807-AC12-FE46-9C58-533D0FACBADB}" destId="{9C269C79-55C1-174C-9DD8-7F92FABC84DA}" srcOrd="12" destOrd="0" presId="urn:microsoft.com/office/officeart/2005/8/layout/list1"/>
    <dgm:cxn modelId="{975DE162-7964-C441-B55C-CCC36143B4FA}" type="presParOf" srcId="{9C269C79-55C1-174C-9DD8-7F92FABC84DA}" destId="{0B13AEE1-640C-C74A-AECD-6703A3635657}" srcOrd="0" destOrd="0" presId="urn:microsoft.com/office/officeart/2005/8/layout/list1"/>
    <dgm:cxn modelId="{77BFF95B-48E4-3046-B93B-46860C281DB0}" type="presParOf" srcId="{9C269C79-55C1-174C-9DD8-7F92FABC84DA}" destId="{EF8CEE08-703C-324F-A9A1-3A19A73C0939}" srcOrd="1" destOrd="0" presId="urn:microsoft.com/office/officeart/2005/8/layout/list1"/>
    <dgm:cxn modelId="{B3DFF91B-96E9-E545-91DC-0A770643B144}" type="presParOf" srcId="{55B38807-AC12-FE46-9C58-533D0FACBADB}" destId="{2EA37360-651C-A94D-9A0A-7181CB999485}" srcOrd="13" destOrd="0" presId="urn:microsoft.com/office/officeart/2005/8/layout/list1"/>
    <dgm:cxn modelId="{E61CFD03-ED60-5143-83A9-71F1E397A57D}" type="presParOf" srcId="{55B38807-AC12-FE46-9C58-533D0FACBADB}" destId="{7B29B05B-F701-C149-B11E-4068620C13A4}" srcOrd="14" destOrd="0" presId="urn:microsoft.com/office/officeart/2005/8/layout/list1"/>
    <dgm:cxn modelId="{24BB1E32-2060-0E43-9EDB-A9D3D6326716}" type="presParOf" srcId="{55B38807-AC12-FE46-9C58-533D0FACBADB}" destId="{18ADF13A-E717-854C-87D5-23AB73298AF0}" srcOrd="15" destOrd="0" presId="urn:microsoft.com/office/officeart/2005/8/layout/list1"/>
    <dgm:cxn modelId="{FCAEA1CF-F587-4442-8C35-1A842C35713E}" type="presParOf" srcId="{55B38807-AC12-FE46-9C58-533D0FACBADB}" destId="{DB84DC77-DA90-4148-A58D-4BDBE6F56071}" srcOrd="16" destOrd="0" presId="urn:microsoft.com/office/officeart/2005/8/layout/list1"/>
    <dgm:cxn modelId="{A6F9C848-CE1A-B14A-9336-4B8D175A1590}" type="presParOf" srcId="{DB84DC77-DA90-4148-A58D-4BDBE6F56071}" destId="{F5D16B37-FB8A-B44B-8B6D-E52E702B5B0B}" srcOrd="0" destOrd="0" presId="urn:microsoft.com/office/officeart/2005/8/layout/list1"/>
    <dgm:cxn modelId="{15B655E0-D9FF-6948-802F-53417A0F3F63}" type="presParOf" srcId="{DB84DC77-DA90-4148-A58D-4BDBE6F56071}" destId="{8CE8045B-28F2-D746-BB64-87513F65CAA5}" srcOrd="1" destOrd="0" presId="urn:microsoft.com/office/officeart/2005/8/layout/list1"/>
    <dgm:cxn modelId="{F63DF5F1-DBA8-0941-82E1-BBA73F21CCAE}" type="presParOf" srcId="{55B38807-AC12-FE46-9C58-533D0FACBADB}" destId="{0512EBB7-7D87-AE46-9450-15188B15DC0A}" srcOrd="17" destOrd="0" presId="urn:microsoft.com/office/officeart/2005/8/layout/list1"/>
    <dgm:cxn modelId="{90257F37-126D-0640-94EA-38C2F94BF57F}" type="presParOf" srcId="{55B38807-AC12-FE46-9C58-533D0FACBADB}" destId="{B1E41A99-6F1A-C048-B29D-747DF5DD97FD}" srcOrd="18" destOrd="0" presId="urn:microsoft.com/office/officeart/2005/8/layout/list1"/>
    <dgm:cxn modelId="{7B35A8C3-E893-8740-A7E5-A4A7C2B8EA5C}" type="presParOf" srcId="{55B38807-AC12-FE46-9C58-533D0FACBADB}" destId="{C5D46A79-30AD-2441-92E0-027849035357}" srcOrd="19" destOrd="0" presId="urn:microsoft.com/office/officeart/2005/8/layout/list1"/>
    <dgm:cxn modelId="{46FFD268-0E32-0945-B296-5EAA93020736}" type="presParOf" srcId="{55B38807-AC12-FE46-9C58-533D0FACBADB}" destId="{DF19985D-64C7-B34F-A7DF-1B872F784BA9}" srcOrd="20" destOrd="0" presId="urn:microsoft.com/office/officeart/2005/8/layout/list1"/>
    <dgm:cxn modelId="{3B49341B-B10B-5A4A-906E-FF9F8F110C89}" type="presParOf" srcId="{DF19985D-64C7-B34F-A7DF-1B872F784BA9}" destId="{7211A422-614F-A44E-B6C5-A98046FA3395}" srcOrd="0" destOrd="0" presId="urn:microsoft.com/office/officeart/2005/8/layout/list1"/>
    <dgm:cxn modelId="{B258B313-720C-0442-AA8C-24BFFD29B64C}" type="presParOf" srcId="{DF19985D-64C7-B34F-A7DF-1B872F784BA9}" destId="{FDB20C41-6894-B841-A845-5A233E9C5CBD}" srcOrd="1" destOrd="0" presId="urn:microsoft.com/office/officeart/2005/8/layout/list1"/>
    <dgm:cxn modelId="{F16AD55A-12A5-104A-916E-DC8A4ABF7AEF}" type="presParOf" srcId="{55B38807-AC12-FE46-9C58-533D0FACBADB}" destId="{BACDE053-6E91-8349-B975-5DE9997623B9}" srcOrd="21" destOrd="0" presId="urn:microsoft.com/office/officeart/2005/8/layout/list1"/>
    <dgm:cxn modelId="{8B1ABCA0-AFDC-E348-A7BB-94F564C01E2B}" type="presParOf" srcId="{55B38807-AC12-FE46-9C58-533D0FACBADB}" destId="{684AC406-68B4-EE46-993C-970F19610CCA}" srcOrd="22"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1792848-2B21-4B50-A921-4E71AC84C2ED}" type="doc">
      <dgm:prSet loTypeId="urn:microsoft.com/office/officeart/2008/layout/LinedList" loCatId="list" qsTypeId="urn:microsoft.com/office/officeart/2005/8/quickstyle/simple1" qsCatId="simple" csTypeId="urn:microsoft.com/office/officeart/2005/8/colors/colorful1" csCatId="colorful" phldr="1"/>
      <dgm:spPr/>
      <dgm:t>
        <a:bodyPr/>
        <a:lstStyle/>
        <a:p>
          <a:endParaRPr lang="en-US"/>
        </a:p>
      </dgm:t>
    </dgm:pt>
    <dgm:pt modelId="{FFA683A9-7CB6-477C-BCAD-C080C786FBB8}">
      <dgm:prSet/>
      <dgm:spPr/>
      <dgm:t>
        <a:bodyPr/>
        <a:lstStyle/>
        <a:p>
          <a:r>
            <a:rPr lang="en-US" b="1" dirty="0">
              <a:solidFill>
                <a:schemeClr val="accent6"/>
              </a:solidFill>
            </a:rPr>
            <a:t>Probably</a:t>
          </a:r>
          <a:r>
            <a:rPr lang="en-US" dirty="0">
              <a:solidFill>
                <a:schemeClr val="accent6"/>
              </a:solidFill>
            </a:rPr>
            <a:t> ordered by </a:t>
          </a:r>
          <a:r>
            <a:rPr lang="en-US" dirty="0" err="1">
              <a:solidFill>
                <a:schemeClr val="accent6"/>
              </a:solidFill>
            </a:rPr>
            <a:t>Odo</a:t>
          </a:r>
          <a:r>
            <a:rPr lang="en-US" dirty="0">
              <a:solidFill>
                <a:schemeClr val="accent6"/>
              </a:solidFill>
            </a:rPr>
            <a:t>, Bishop of Bayeux and half-brother of William</a:t>
          </a:r>
        </a:p>
      </dgm:t>
    </dgm:pt>
    <dgm:pt modelId="{332BC16D-869C-494B-8B8B-5055B8BA8755}" type="parTrans" cxnId="{00D6F229-F042-4C72-8FD7-7EA1B227664C}">
      <dgm:prSet/>
      <dgm:spPr/>
      <dgm:t>
        <a:bodyPr/>
        <a:lstStyle/>
        <a:p>
          <a:endParaRPr lang="en-US"/>
        </a:p>
      </dgm:t>
    </dgm:pt>
    <dgm:pt modelId="{92615ECA-7467-44FC-B474-413318BE2B44}" type="sibTrans" cxnId="{00D6F229-F042-4C72-8FD7-7EA1B227664C}">
      <dgm:prSet/>
      <dgm:spPr/>
      <dgm:t>
        <a:bodyPr/>
        <a:lstStyle/>
        <a:p>
          <a:endParaRPr lang="en-US"/>
        </a:p>
      </dgm:t>
    </dgm:pt>
    <dgm:pt modelId="{1DF3F99F-D06B-405B-A279-DCA522776FA5}">
      <dgm:prSet/>
      <dgm:spPr/>
      <dgm:t>
        <a:bodyPr/>
        <a:lstStyle/>
        <a:p>
          <a:r>
            <a:rPr lang="en-US" b="1" dirty="0"/>
            <a:t>Probably</a:t>
          </a:r>
          <a:r>
            <a:rPr lang="en-US" dirty="0"/>
            <a:t> designed by an expert in manuscript illumination, probably at Mont St. Michel in Normandy.</a:t>
          </a:r>
        </a:p>
      </dgm:t>
    </dgm:pt>
    <dgm:pt modelId="{BDAE290E-CF14-416D-B023-E00294E5B1A6}" type="parTrans" cxnId="{8BAC7925-D4F4-4C33-9EEB-2626C4E079C5}">
      <dgm:prSet/>
      <dgm:spPr/>
      <dgm:t>
        <a:bodyPr/>
        <a:lstStyle/>
        <a:p>
          <a:endParaRPr lang="en-US"/>
        </a:p>
      </dgm:t>
    </dgm:pt>
    <dgm:pt modelId="{A8191C98-5440-44BF-9EA7-6B52C03D967A}" type="sibTrans" cxnId="{8BAC7925-D4F4-4C33-9EEB-2626C4E079C5}">
      <dgm:prSet/>
      <dgm:spPr/>
      <dgm:t>
        <a:bodyPr/>
        <a:lstStyle/>
        <a:p>
          <a:endParaRPr lang="en-US"/>
        </a:p>
      </dgm:t>
    </dgm:pt>
    <dgm:pt modelId="{97CF4CFD-E114-4EC8-979D-28ABF703379D}">
      <dgm:prSet/>
      <dgm:spPr/>
      <dgm:t>
        <a:bodyPr/>
        <a:lstStyle/>
        <a:p>
          <a:r>
            <a:rPr lang="en-US" b="1" dirty="0"/>
            <a:t>Probably</a:t>
          </a:r>
          <a:r>
            <a:rPr lang="en-US" dirty="0"/>
            <a:t> executed by a community of skilled women, maybe members of congregation of women religious, maybe lay persons.</a:t>
          </a:r>
        </a:p>
      </dgm:t>
    </dgm:pt>
    <dgm:pt modelId="{A1922D46-615C-4722-91A9-1063C0C860B0}" type="parTrans" cxnId="{BAFD1432-1544-44D3-ABAE-C2656A3F1FDF}">
      <dgm:prSet/>
      <dgm:spPr/>
      <dgm:t>
        <a:bodyPr/>
        <a:lstStyle/>
        <a:p>
          <a:endParaRPr lang="en-US"/>
        </a:p>
      </dgm:t>
    </dgm:pt>
    <dgm:pt modelId="{DBD875DE-93E0-4BF8-85EC-C65078694A5F}" type="sibTrans" cxnId="{BAFD1432-1544-44D3-ABAE-C2656A3F1FDF}">
      <dgm:prSet/>
      <dgm:spPr/>
      <dgm:t>
        <a:bodyPr/>
        <a:lstStyle/>
        <a:p>
          <a:endParaRPr lang="en-US"/>
        </a:p>
      </dgm:t>
    </dgm:pt>
    <dgm:pt modelId="{83A0CC1A-0A83-E740-8865-6749A270AF47}">
      <dgm:prSet/>
      <dgm:spPr/>
      <dgm:t>
        <a:bodyPr/>
        <a:lstStyle/>
        <a:p>
          <a:r>
            <a:rPr lang="en-US" b="1" dirty="0"/>
            <a:t>Probably</a:t>
          </a:r>
          <a:r>
            <a:rPr lang="en-US" dirty="0"/>
            <a:t> created and assembled at St. Augustine Abbey in Canterbury.</a:t>
          </a:r>
        </a:p>
      </dgm:t>
    </dgm:pt>
    <dgm:pt modelId="{768C3AA9-5069-DF4F-93E4-9F0F92CFE7CF}" type="parTrans" cxnId="{A064165D-9F4C-6548-8554-D70F6FA1C74B}">
      <dgm:prSet/>
      <dgm:spPr/>
      <dgm:t>
        <a:bodyPr/>
        <a:lstStyle/>
        <a:p>
          <a:endParaRPr lang="en-US"/>
        </a:p>
      </dgm:t>
    </dgm:pt>
    <dgm:pt modelId="{194650C7-03A8-1D41-9004-A42AAE0092B1}" type="sibTrans" cxnId="{A064165D-9F4C-6548-8554-D70F6FA1C74B}">
      <dgm:prSet/>
      <dgm:spPr/>
      <dgm:t>
        <a:bodyPr/>
        <a:lstStyle/>
        <a:p>
          <a:endParaRPr lang="en-US"/>
        </a:p>
      </dgm:t>
    </dgm:pt>
    <dgm:pt modelId="{B7A7FC09-BB78-634F-BEF3-254341FD8653}">
      <dgm:prSet/>
      <dgm:spPr/>
      <dgm:t>
        <a:bodyPr/>
        <a:lstStyle/>
        <a:p>
          <a:r>
            <a:rPr lang="en-US" b="1" dirty="0"/>
            <a:t>Probably</a:t>
          </a:r>
          <a:r>
            <a:rPr lang="en-US" dirty="0"/>
            <a:t> first displayed in 1077, in Notre Dame cathedral in Bayeux.</a:t>
          </a:r>
        </a:p>
      </dgm:t>
    </dgm:pt>
    <dgm:pt modelId="{B70DCB7B-C7C6-FF47-9911-51C3574D86BF}" type="parTrans" cxnId="{7B329923-533C-7547-AA83-8776CDAB4231}">
      <dgm:prSet/>
      <dgm:spPr/>
      <dgm:t>
        <a:bodyPr/>
        <a:lstStyle/>
        <a:p>
          <a:endParaRPr lang="en-US"/>
        </a:p>
      </dgm:t>
    </dgm:pt>
    <dgm:pt modelId="{AF47FF0B-25E5-E84A-ABCB-B8071A74954F}" type="sibTrans" cxnId="{7B329923-533C-7547-AA83-8776CDAB4231}">
      <dgm:prSet/>
      <dgm:spPr/>
      <dgm:t>
        <a:bodyPr/>
        <a:lstStyle/>
        <a:p>
          <a:endParaRPr lang="en-US"/>
        </a:p>
      </dgm:t>
    </dgm:pt>
    <dgm:pt modelId="{01160265-E209-BB45-BD7A-684578C63EE6}" type="pres">
      <dgm:prSet presAssocID="{E1792848-2B21-4B50-A921-4E71AC84C2ED}" presName="vert0" presStyleCnt="0">
        <dgm:presLayoutVars>
          <dgm:dir/>
          <dgm:animOne val="branch"/>
          <dgm:animLvl val="lvl"/>
        </dgm:presLayoutVars>
      </dgm:prSet>
      <dgm:spPr/>
    </dgm:pt>
    <dgm:pt modelId="{E3E021B1-6C48-DD4E-A6B6-9332728919D2}" type="pres">
      <dgm:prSet presAssocID="{FFA683A9-7CB6-477C-BCAD-C080C786FBB8}" presName="thickLine" presStyleLbl="alignNode1" presStyleIdx="0" presStyleCnt="5"/>
      <dgm:spPr/>
    </dgm:pt>
    <dgm:pt modelId="{8743EE51-5910-3242-8D21-81B702364AA9}" type="pres">
      <dgm:prSet presAssocID="{FFA683A9-7CB6-477C-BCAD-C080C786FBB8}" presName="horz1" presStyleCnt="0"/>
      <dgm:spPr/>
    </dgm:pt>
    <dgm:pt modelId="{F2F5EEE5-312E-DC4A-A405-CFC5B5F1D2E2}" type="pres">
      <dgm:prSet presAssocID="{FFA683A9-7CB6-477C-BCAD-C080C786FBB8}" presName="tx1" presStyleLbl="revTx" presStyleIdx="0" presStyleCnt="5"/>
      <dgm:spPr/>
    </dgm:pt>
    <dgm:pt modelId="{5A43820E-7A7D-364C-97F1-035A87A4FFA9}" type="pres">
      <dgm:prSet presAssocID="{FFA683A9-7CB6-477C-BCAD-C080C786FBB8}" presName="vert1" presStyleCnt="0"/>
      <dgm:spPr/>
    </dgm:pt>
    <dgm:pt modelId="{C5BF9ED4-5096-6843-95B7-1E6DD049B827}" type="pres">
      <dgm:prSet presAssocID="{1DF3F99F-D06B-405B-A279-DCA522776FA5}" presName="thickLine" presStyleLbl="alignNode1" presStyleIdx="1" presStyleCnt="5"/>
      <dgm:spPr/>
    </dgm:pt>
    <dgm:pt modelId="{ED87498B-4A00-8447-A101-FF6B5E8B3734}" type="pres">
      <dgm:prSet presAssocID="{1DF3F99F-D06B-405B-A279-DCA522776FA5}" presName="horz1" presStyleCnt="0"/>
      <dgm:spPr/>
    </dgm:pt>
    <dgm:pt modelId="{5B2BFB5D-DBDD-C746-990B-F2898B1F9150}" type="pres">
      <dgm:prSet presAssocID="{1DF3F99F-D06B-405B-A279-DCA522776FA5}" presName="tx1" presStyleLbl="revTx" presStyleIdx="1" presStyleCnt="5"/>
      <dgm:spPr/>
    </dgm:pt>
    <dgm:pt modelId="{D452A175-B200-E743-A76E-A42433BE87D7}" type="pres">
      <dgm:prSet presAssocID="{1DF3F99F-D06B-405B-A279-DCA522776FA5}" presName="vert1" presStyleCnt="0"/>
      <dgm:spPr/>
    </dgm:pt>
    <dgm:pt modelId="{5AC95A90-2BB1-794A-831F-D3F2F78BC0B7}" type="pres">
      <dgm:prSet presAssocID="{97CF4CFD-E114-4EC8-979D-28ABF703379D}" presName="thickLine" presStyleLbl="alignNode1" presStyleIdx="2" presStyleCnt="5"/>
      <dgm:spPr/>
    </dgm:pt>
    <dgm:pt modelId="{108840FA-5A74-2748-B85E-0DA0AF87EDD1}" type="pres">
      <dgm:prSet presAssocID="{97CF4CFD-E114-4EC8-979D-28ABF703379D}" presName="horz1" presStyleCnt="0"/>
      <dgm:spPr/>
    </dgm:pt>
    <dgm:pt modelId="{577412EC-C0B9-2D49-9063-0E1F544E8DB3}" type="pres">
      <dgm:prSet presAssocID="{97CF4CFD-E114-4EC8-979D-28ABF703379D}" presName="tx1" presStyleLbl="revTx" presStyleIdx="2" presStyleCnt="5"/>
      <dgm:spPr/>
    </dgm:pt>
    <dgm:pt modelId="{0E26D2EC-A48C-2F45-9295-6214F53700B3}" type="pres">
      <dgm:prSet presAssocID="{97CF4CFD-E114-4EC8-979D-28ABF703379D}" presName="vert1" presStyleCnt="0"/>
      <dgm:spPr/>
    </dgm:pt>
    <dgm:pt modelId="{BAC24136-784F-9C43-A6E4-EF4EAEB86AD0}" type="pres">
      <dgm:prSet presAssocID="{83A0CC1A-0A83-E740-8865-6749A270AF47}" presName="thickLine" presStyleLbl="alignNode1" presStyleIdx="3" presStyleCnt="5"/>
      <dgm:spPr/>
    </dgm:pt>
    <dgm:pt modelId="{C1DD0EC2-A596-2144-82E3-8CAFDD36129D}" type="pres">
      <dgm:prSet presAssocID="{83A0CC1A-0A83-E740-8865-6749A270AF47}" presName="horz1" presStyleCnt="0"/>
      <dgm:spPr/>
    </dgm:pt>
    <dgm:pt modelId="{A2EC5538-4065-2C41-993D-5D6154A8E967}" type="pres">
      <dgm:prSet presAssocID="{83A0CC1A-0A83-E740-8865-6749A270AF47}" presName="tx1" presStyleLbl="revTx" presStyleIdx="3" presStyleCnt="5"/>
      <dgm:spPr/>
    </dgm:pt>
    <dgm:pt modelId="{AEFE79F0-6EB4-1D4E-B092-06F3FCE88F12}" type="pres">
      <dgm:prSet presAssocID="{83A0CC1A-0A83-E740-8865-6749A270AF47}" presName="vert1" presStyleCnt="0"/>
      <dgm:spPr/>
    </dgm:pt>
    <dgm:pt modelId="{13699664-F10D-3649-B226-0B27375FDA1C}" type="pres">
      <dgm:prSet presAssocID="{B7A7FC09-BB78-634F-BEF3-254341FD8653}" presName="thickLine" presStyleLbl="alignNode1" presStyleIdx="4" presStyleCnt="5"/>
      <dgm:spPr/>
    </dgm:pt>
    <dgm:pt modelId="{299D31FD-48D5-D94E-9EDB-C6933D334746}" type="pres">
      <dgm:prSet presAssocID="{B7A7FC09-BB78-634F-BEF3-254341FD8653}" presName="horz1" presStyleCnt="0"/>
      <dgm:spPr/>
    </dgm:pt>
    <dgm:pt modelId="{C63BDABD-09A3-1C4C-B552-2389FB2CAA92}" type="pres">
      <dgm:prSet presAssocID="{B7A7FC09-BB78-634F-BEF3-254341FD8653}" presName="tx1" presStyleLbl="revTx" presStyleIdx="4" presStyleCnt="5"/>
      <dgm:spPr/>
    </dgm:pt>
    <dgm:pt modelId="{6BF199E9-FBC1-9B47-8EBA-7859957E0E1C}" type="pres">
      <dgm:prSet presAssocID="{B7A7FC09-BB78-634F-BEF3-254341FD8653}" presName="vert1" presStyleCnt="0"/>
      <dgm:spPr/>
    </dgm:pt>
  </dgm:ptLst>
  <dgm:cxnLst>
    <dgm:cxn modelId="{40B27421-014B-C44B-80A8-558010B6963A}" type="presOf" srcId="{83A0CC1A-0A83-E740-8865-6749A270AF47}" destId="{A2EC5538-4065-2C41-993D-5D6154A8E967}" srcOrd="0" destOrd="0" presId="urn:microsoft.com/office/officeart/2008/layout/LinedList"/>
    <dgm:cxn modelId="{7B329923-533C-7547-AA83-8776CDAB4231}" srcId="{E1792848-2B21-4B50-A921-4E71AC84C2ED}" destId="{B7A7FC09-BB78-634F-BEF3-254341FD8653}" srcOrd="4" destOrd="0" parTransId="{B70DCB7B-C7C6-FF47-9911-51C3574D86BF}" sibTransId="{AF47FF0B-25E5-E84A-ABCB-B8071A74954F}"/>
    <dgm:cxn modelId="{8BAC7925-D4F4-4C33-9EEB-2626C4E079C5}" srcId="{E1792848-2B21-4B50-A921-4E71AC84C2ED}" destId="{1DF3F99F-D06B-405B-A279-DCA522776FA5}" srcOrd="1" destOrd="0" parTransId="{BDAE290E-CF14-416D-B023-E00294E5B1A6}" sibTransId="{A8191C98-5440-44BF-9EA7-6B52C03D967A}"/>
    <dgm:cxn modelId="{00D6F229-F042-4C72-8FD7-7EA1B227664C}" srcId="{E1792848-2B21-4B50-A921-4E71AC84C2ED}" destId="{FFA683A9-7CB6-477C-BCAD-C080C786FBB8}" srcOrd="0" destOrd="0" parTransId="{332BC16D-869C-494B-8B8B-5055B8BA8755}" sibTransId="{92615ECA-7467-44FC-B474-413318BE2B44}"/>
    <dgm:cxn modelId="{BAFD1432-1544-44D3-ABAE-C2656A3F1FDF}" srcId="{E1792848-2B21-4B50-A921-4E71AC84C2ED}" destId="{97CF4CFD-E114-4EC8-979D-28ABF703379D}" srcOrd="2" destOrd="0" parTransId="{A1922D46-615C-4722-91A9-1063C0C860B0}" sibTransId="{DBD875DE-93E0-4BF8-85EC-C65078694A5F}"/>
    <dgm:cxn modelId="{4407384A-B119-E64E-93EA-94B6458ABE2A}" type="presOf" srcId="{1DF3F99F-D06B-405B-A279-DCA522776FA5}" destId="{5B2BFB5D-DBDD-C746-990B-F2898B1F9150}" srcOrd="0" destOrd="0" presId="urn:microsoft.com/office/officeart/2008/layout/LinedList"/>
    <dgm:cxn modelId="{6ADB445B-052B-A34B-90F6-84B4D98A7DE1}" type="presOf" srcId="{FFA683A9-7CB6-477C-BCAD-C080C786FBB8}" destId="{F2F5EEE5-312E-DC4A-A405-CFC5B5F1D2E2}" srcOrd="0" destOrd="0" presId="urn:microsoft.com/office/officeart/2008/layout/LinedList"/>
    <dgm:cxn modelId="{A064165D-9F4C-6548-8554-D70F6FA1C74B}" srcId="{E1792848-2B21-4B50-A921-4E71AC84C2ED}" destId="{83A0CC1A-0A83-E740-8865-6749A270AF47}" srcOrd="3" destOrd="0" parTransId="{768C3AA9-5069-DF4F-93E4-9F0F92CFE7CF}" sibTransId="{194650C7-03A8-1D41-9004-A42AAE0092B1}"/>
    <dgm:cxn modelId="{35D92FB7-D676-2847-B032-AE4BA5CB5C4C}" type="presOf" srcId="{B7A7FC09-BB78-634F-BEF3-254341FD8653}" destId="{C63BDABD-09A3-1C4C-B552-2389FB2CAA92}" srcOrd="0" destOrd="0" presId="urn:microsoft.com/office/officeart/2008/layout/LinedList"/>
    <dgm:cxn modelId="{EBAC15D1-508F-1B41-9DE4-DBF6A48C0D73}" type="presOf" srcId="{97CF4CFD-E114-4EC8-979D-28ABF703379D}" destId="{577412EC-C0B9-2D49-9063-0E1F544E8DB3}" srcOrd="0" destOrd="0" presId="urn:microsoft.com/office/officeart/2008/layout/LinedList"/>
    <dgm:cxn modelId="{FD1522EA-0284-C348-BC68-E4656444B7C8}" type="presOf" srcId="{E1792848-2B21-4B50-A921-4E71AC84C2ED}" destId="{01160265-E209-BB45-BD7A-684578C63EE6}" srcOrd="0" destOrd="0" presId="urn:microsoft.com/office/officeart/2008/layout/LinedList"/>
    <dgm:cxn modelId="{0C25A650-7CEC-F847-B1EE-C7E69EEF5C74}" type="presParOf" srcId="{01160265-E209-BB45-BD7A-684578C63EE6}" destId="{E3E021B1-6C48-DD4E-A6B6-9332728919D2}" srcOrd="0" destOrd="0" presId="urn:microsoft.com/office/officeart/2008/layout/LinedList"/>
    <dgm:cxn modelId="{FEEFA98E-D242-A342-A6A4-0C5735F83CD7}" type="presParOf" srcId="{01160265-E209-BB45-BD7A-684578C63EE6}" destId="{8743EE51-5910-3242-8D21-81B702364AA9}" srcOrd="1" destOrd="0" presId="urn:microsoft.com/office/officeart/2008/layout/LinedList"/>
    <dgm:cxn modelId="{13BEBDEB-0CAE-1841-BE05-1E03583E6ACE}" type="presParOf" srcId="{8743EE51-5910-3242-8D21-81B702364AA9}" destId="{F2F5EEE5-312E-DC4A-A405-CFC5B5F1D2E2}" srcOrd="0" destOrd="0" presId="urn:microsoft.com/office/officeart/2008/layout/LinedList"/>
    <dgm:cxn modelId="{2369AD7E-4628-7F42-B8FC-A9B08847E6E3}" type="presParOf" srcId="{8743EE51-5910-3242-8D21-81B702364AA9}" destId="{5A43820E-7A7D-364C-97F1-035A87A4FFA9}" srcOrd="1" destOrd="0" presId="urn:microsoft.com/office/officeart/2008/layout/LinedList"/>
    <dgm:cxn modelId="{6B0A853C-DB0A-354E-A17E-5A0CFEFB8FE0}" type="presParOf" srcId="{01160265-E209-BB45-BD7A-684578C63EE6}" destId="{C5BF9ED4-5096-6843-95B7-1E6DD049B827}" srcOrd="2" destOrd="0" presId="urn:microsoft.com/office/officeart/2008/layout/LinedList"/>
    <dgm:cxn modelId="{41AF607A-D5D0-CD49-B91A-26FC0F8FF136}" type="presParOf" srcId="{01160265-E209-BB45-BD7A-684578C63EE6}" destId="{ED87498B-4A00-8447-A101-FF6B5E8B3734}" srcOrd="3" destOrd="0" presId="urn:microsoft.com/office/officeart/2008/layout/LinedList"/>
    <dgm:cxn modelId="{4F18E4C5-050C-4140-9645-F12E0A3238B6}" type="presParOf" srcId="{ED87498B-4A00-8447-A101-FF6B5E8B3734}" destId="{5B2BFB5D-DBDD-C746-990B-F2898B1F9150}" srcOrd="0" destOrd="0" presId="urn:microsoft.com/office/officeart/2008/layout/LinedList"/>
    <dgm:cxn modelId="{550DA317-A6B7-4047-A664-9CB2D275746F}" type="presParOf" srcId="{ED87498B-4A00-8447-A101-FF6B5E8B3734}" destId="{D452A175-B200-E743-A76E-A42433BE87D7}" srcOrd="1" destOrd="0" presId="urn:microsoft.com/office/officeart/2008/layout/LinedList"/>
    <dgm:cxn modelId="{0616C848-89A0-0943-8C4B-6025EF5F433C}" type="presParOf" srcId="{01160265-E209-BB45-BD7A-684578C63EE6}" destId="{5AC95A90-2BB1-794A-831F-D3F2F78BC0B7}" srcOrd="4" destOrd="0" presId="urn:microsoft.com/office/officeart/2008/layout/LinedList"/>
    <dgm:cxn modelId="{C714D9DC-3953-F042-B3D5-E62480F7A969}" type="presParOf" srcId="{01160265-E209-BB45-BD7A-684578C63EE6}" destId="{108840FA-5A74-2748-B85E-0DA0AF87EDD1}" srcOrd="5" destOrd="0" presId="urn:microsoft.com/office/officeart/2008/layout/LinedList"/>
    <dgm:cxn modelId="{E3EF3466-4932-AA4E-AF30-B71D02523404}" type="presParOf" srcId="{108840FA-5A74-2748-B85E-0DA0AF87EDD1}" destId="{577412EC-C0B9-2D49-9063-0E1F544E8DB3}" srcOrd="0" destOrd="0" presId="urn:microsoft.com/office/officeart/2008/layout/LinedList"/>
    <dgm:cxn modelId="{8E8DF776-A9A6-6343-8923-9D9DD8CD57B2}" type="presParOf" srcId="{108840FA-5A74-2748-B85E-0DA0AF87EDD1}" destId="{0E26D2EC-A48C-2F45-9295-6214F53700B3}" srcOrd="1" destOrd="0" presId="urn:microsoft.com/office/officeart/2008/layout/LinedList"/>
    <dgm:cxn modelId="{5BC8C3AD-ECDD-C34B-A68F-6F9E9D3D7FE9}" type="presParOf" srcId="{01160265-E209-BB45-BD7A-684578C63EE6}" destId="{BAC24136-784F-9C43-A6E4-EF4EAEB86AD0}" srcOrd="6" destOrd="0" presId="urn:microsoft.com/office/officeart/2008/layout/LinedList"/>
    <dgm:cxn modelId="{88737BB2-A3BC-0745-BAB2-A4C0A213C4BF}" type="presParOf" srcId="{01160265-E209-BB45-BD7A-684578C63EE6}" destId="{C1DD0EC2-A596-2144-82E3-8CAFDD36129D}" srcOrd="7" destOrd="0" presId="urn:microsoft.com/office/officeart/2008/layout/LinedList"/>
    <dgm:cxn modelId="{DA142DFF-FBA0-9A4E-AF93-521F22165198}" type="presParOf" srcId="{C1DD0EC2-A596-2144-82E3-8CAFDD36129D}" destId="{A2EC5538-4065-2C41-993D-5D6154A8E967}" srcOrd="0" destOrd="0" presId="urn:microsoft.com/office/officeart/2008/layout/LinedList"/>
    <dgm:cxn modelId="{667D6281-E7C8-1D4E-979F-03FE1E98AB5A}" type="presParOf" srcId="{C1DD0EC2-A596-2144-82E3-8CAFDD36129D}" destId="{AEFE79F0-6EB4-1D4E-B092-06F3FCE88F12}" srcOrd="1" destOrd="0" presId="urn:microsoft.com/office/officeart/2008/layout/LinedList"/>
    <dgm:cxn modelId="{7956A861-8159-014E-B547-A34C05587D7C}" type="presParOf" srcId="{01160265-E209-BB45-BD7A-684578C63EE6}" destId="{13699664-F10D-3649-B226-0B27375FDA1C}" srcOrd="8" destOrd="0" presId="urn:microsoft.com/office/officeart/2008/layout/LinedList"/>
    <dgm:cxn modelId="{B30B90BF-16F8-4945-8460-F1DB6564F973}" type="presParOf" srcId="{01160265-E209-BB45-BD7A-684578C63EE6}" destId="{299D31FD-48D5-D94E-9EDB-C6933D334746}" srcOrd="9" destOrd="0" presId="urn:microsoft.com/office/officeart/2008/layout/LinedList"/>
    <dgm:cxn modelId="{AD05DBDE-3E35-3449-985F-2E11D8F18AF5}" type="presParOf" srcId="{299D31FD-48D5-D94E-9EDB-C6933D334746}" destId="{C63BDABD-09A3-1C4C-B552-2389FB2CAA92}" srcOrd="0" destOrd="0" presId="urn:microsoft.com/office/officeart/2008/layout/LinedList"/>
    <dgm:cxn modelId="{554CA84C-3B9C-C440-8360-8D691565D579}" type="presParOf" srcId="{299D31FD-48D5-D94E-9EDB-C6933D334746}" destId="{6BF199E9-FBC1-9B47-8EBA-7859957E0E1C}"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1792848-2B21-4B50-A921-4E71AC84C2ED}" type="doc">
      <dgm:prSet loTypeId="urn:microsoft.com/office/officeart/2008/layout/LinedList" loCatId="list" qsTypeId="urn:microsoft.com/office/officeart/2005/8/quickstyle/simple1" qsCatId="simple" csTypeId="urn:microsoft.com/office/officeart/2005/8/colors/colorful1" csCatId="colorful" phldr="1"/>
      <dgm:spPr/>
      <dgm:t>
        <a:bodyPr/>
        <a:lstStyle/>
        <a:p>
          <a:endParaRPr lang="en-US"/>
        </a:p>
      </dgm:t>
    </dgm:pt>
    <dgm:pt modelId="{FFA683A9-7CB6-477C-BCAD-C080C786FBB8}">
      <dgm:prSet/>
      <dgm:spPr/>
      <dgm:t>
        <a:bodyPr/>
        <a:lstStyle/>
        <a:p>
          <a:r>
            <a:rPr lang="en-US" b="1" dirty="0"/>
            <a:t>Probably</a:t>
          </a:r>
          <a:r>
            <a:rPr lang="en-US" dirty="0"/>
            <a:t> ordered by </a:t>
          </a:r>
          <a:r>
            <a:rPr lang="en-US" dirty="0" err="1"/>
            <a:t>Odo</a:t>
          </a:r>
          <a:r>
            <a:rPr lang="en-US" dirty="0"/>
            <a:t>, Bishop of Bayeux and half-brother of William</a:t>
          </a:r>
        </a:p>
      </dgm:t>
    </dgm:pt>
    <dgm:pt modelId="{332BC16D-869C-494B-8B8B-5055B8BA8755}" type="parTrans" cxnId="{00D6F229-F042-4C72-8FD7-7EA1B227664C}">
      <dgm:prSet/>
      <dgm:spPr/>
      <dgm:t>
        <a:bodyPr/>
        <a:lstStyle/>
        <a:p>
          <a:endParaRPr lang="en-US"/>
        </a:p>
      </dgm:t>
    </dgm:pt>
    <dgm:pt modelId="{92615ECA-7467-44FC-B474-413318BE2B44}" type="sibTrans" cxnId="{00D6F229-F042-4C72-8FD7-7EA1B227664C}">
      <dgm:prSet/>
      <dgm:spPr/>
      <dgm:t>
        <a:bodyPr/>
        <a:lstStyle/>
        <a:p>
          <a:endParaRPr lang="en-US"/>
        </a:p>
      </dgm:t>
    </dgm:pt>
    <dgm:pt modelId="{1DF3F99F-D06B-405B-A279-DCA522776FA5}">
      <dgm:prSet/>
      <dgm:spPr/>
      <dgm:t>
        <a:bodyPr/>
        <a:lstStyle/>
        <a:p>
          <a:r>
            <a:rPr lang="en-US" b="1" dirty="0">
              <a:solidFill>
                <a:schemeClr val="accent6"/>
              </a:solidFill>
            </a:rPr>
            <a:t>Probably</a:t>
          </a:r>
          <a:r>
            <a:rPr lang="en-US" dirty="0">
              <a:solidFill>
                <a:schemeClr val="accent6"/>
              </a:solidFill>
            </a:rPr>
            <a:t> designed by </a:t>
          </a:r>
          <a:r>
            <a:rPr lang="en-US" dirty="0" err="1">
              <a:solidFill>
                <a:schemeClr val="accent6"/>
              </a:solidFill>
            </a:rPr>
            <a:t>Scolland</a:t>
          </a:r>
          <a:r>
            <a:rPr lang="en-US" dirty="0">
              <a:solidFill>
                <a:schemeClr val="accent6"/>
              </a:solidFill>
            </a:rPr>
            <a:t>, an expert in manuscript illumination, who was in residence at Mont St. Michel in Normandy in 1066, and transferred in 1070 to be head of England’s senior Benedictine monastery, St. Augustine’s in Canterbury.</a:t>
          </a:r>
        </a:p>
      </dgm:t>
    </dgm:pt>
    <dgm:pt modelId="{BDAE290E-CF14-416D-B023-E00294E5B1A6}" type="parTrans" cxnId="{8BAC7925-D4F4-4C33-9EEB-2626C4E079C5}">
      <dgm:prSet/>
      <dgm:spPr/>
      <dgm:t>
        <a:bodyPr/>
        <a:lstStyle/>
        <a:p>
          <a:endParaRPr lang="en-US"/>
        </a:p>
      </dgm:t>
    </dgm:pt>
    <dgm:pt modelId="{A8191C98-5440-44BF-9EA7-6B52C03D967A}" type="sibTrans" cxnId="{8BAC7925-D4F4-4C33-9EEB-2626C4E079C5}">
      <dgm:prSet/>
      <dgm:spPr/>
      <dgm:t>
        <a:bodyPr/>
        <a:lstStyle/>
        <a:p>
          <a:endParaRPr lang="en-US"/>
        </a:p>
      </dgm:t>
    </dgm:pt>
    <dgm:pt modelId="{97CF4CFD-E114-4EC8-979D-28ABF703379D}">
      <dgm:prSet/>
      <dgm:spPr/>
      <dgm:t>
        <a:bodyPr/>
        <a:lstStyle/>
        <a:p>
          <a:r>
            <a:rPr lang="en-US" b="1" dirty="0"/>
            <a:t>Probably</a:t>
          </a:r>
          <a:r>
            <a:rPr lang="en-US" dirty="0"/>
            <a:t> executed by a community of skilled women, maybe members of congregation of women religious, maybe lay persons</a:t>
          </a:r>
        </a:p>
      </dgm:t>
    </dgm:pt>
    <dgm:pt modelId="{A1922D46-615C-4722-91A9-1063C0C860B0}" type="parTrans" cxnId="{BAFD1432-1544-44D3-ABAE-C2656A3F1FDF}">
      <dgm:prSet/>
      <dgm:spPr/>
      <dgm:t>
        <a:bodyPr/>
        <a:lstStyle/>
        <a:p>
          <a:endParaRPr lang="en-US"/>
        </a:p>
      </dgm:t>
    </dgm:pt>
    <dgm:pt modelId="{DBD875DE-93E0-4BF8-85EC-C65078694A5F}" type="sibTrans" cxnId="{BAFD1432-1544-44D3-ABAE-C2656A3F1FDF}">
      <dgm:prSet/>
      <dgm:spPr/>
      <dgm:t>
        <a:bodyPr/>
        <a:lstStyle/>
        <a:p>
          <a:endParaRPr lang="en-US"/>
        </a:p>
      </dgm:t>
    </dgm:pt>
    <dgm:pt modelId="{83A0CC1A-0A83-E740-8865-6749A270AF47}">
      <dgm:prSet/>
      <dgm:spPr/>
      <dgm:t>
        <a:bodyPr/>
        <a:lstStyle/>
        <a:p>
          <a:r>
            <a:rPr lang="en-US" b="1" dirty="0"/>
            <a:t>Probably</a:t>
          </a:r>
          <a:r>
            <a:rPr lang="en-US" dirty="0"/>
            <a:t> created and assembled at St. Augustine Abbey in Canterbury</a:t>
          </a:r>
        </a:p>
      </dgm:t>
    </dgm:pt>
    <dgm:pt modelId="{768C3AA9-5069-DF4F-93E4-9F0F92CFE7CF}" type="parTrans" cxnId="{A064165D-9F4C-6548-8554-D70F6FA1C74B}">
      <dgm:prSet/>
      <dgm:spPr/>
      <dgm:t>
        <a:bodyPr/>
        <a:lstStyle/>
        <a:p>
          <a:endParaRPr lang="en-US"/>
        </a:p>
      </dgm:t>
    </dgm:pt>
    <dgm:pt modelId="{194650C7-03A8-1D41-9004-A42AAE0092B1}" type="sibTrans" cxnId="{A064165D-9F4C-6548-8554-D70F6FA1C74B}">
      <dgm:prSet/>
      <dgm:spPr/>
      <dgm:t>
        <a:bodyPr/>
        <a:lstStyle/>
        <a:p>
          <a:endParaRPr lang="en-US"/>
        </a:p>
      </dgm:t>
    </dgm:pt>
    <dgm:pt modelId="{BC2FD301-A2BB-434D-A5B2-E8CE2C4DF3C4}">
      <dgm:prSet/>
      <dgm:spPr/>
      <dgm:t>
        <a:bodyPr/>
        <a:lstStyle/>
        <a:p>
          <a:r>
            <a:rPr lang="en-US" dirty="0"/>
            <a:t>Probably first displayed at Cathedral of Notre Dame in Bayeux in 1077</a:t>
          </a:r>
        </a:p>
      </dgm:t>
    </dgm:pt>
    <dgm:pt modelId="{658E32F4-A5ED-2640-96D1-32858B1CD2B1}" type="parTrans" cxnId="{1AE78A58-6C99-6444-84EA-334D64665E6D}">
      <dgm:prSet/>
      <dgm:spPr/>
      <dgm:t>
        <a:bodyPr/>
        <a:lstStyle/>
        <a:p>
          <a:endParaRPr lang="en-US"/>
        </a:p>
      </dgm:t>
    </dgm:pt>
    <dgm:pt modelId="{2E592C47-A9A9-CF49-84FB-F083A775D762}" type="sibTrans" cxnId="{1AE78A58-6C99-6444-84EA-334D64665E6D}">
      <dgm:prSet/>
      <dgm:spPr/>
      <dgm:t>
        <a:bodyPr/>
        <a:lstStyle/>
        <a:p>
          <a:endParaRPr lang="en-US"/>
        </a:p>
      </dgm:t>
    </dgm:pt>
    <dgm:pt modelId="{01160265-E209-BB45-BD7A-684578C63EE6}" type="pres">
      <dgm:prSet presAssocID="{E1792848-2B21-4B50-A921-4E71AC84C2ED}" presName="vert0" presStyleCnt="0">
        <dgm:presLayoutVars>
          <dgm:dir/>
          <dgm:animOne val="branch"/>
          <dgm:animLvl val="lvl"/>
        </dgm:presLayoutVars>
      </dgm:prSet>
      <dgm:spPr/>
    </dgm:pt>
    <dgm:pt modelId="{E3E021B1-6C48-DD4E-A6B6-9332728919D2}" type="pres">
      <dgm:prSet presAssocID="{FFA683A9-7CB6-477C-BCAD-C080C786FBB8}" presName="thickLine" presStyleLbl="alignNode1" presStyleIdx="0" presStyleCnt="5"/>
      <dgm:spPr/>
    </dgm:pt>
    <dgm:pt modelId="{8743EE51-5910-3242-8D21-81B702364AA9}" type="pres">
      <dgm:prSet presAssocID="{FFA683A9-7CB6-477C-BCAD-C080C786FBB8}" presName="horz1" presStyleCnt="0"/>
      <dgm:spPr/>
    </dgm:pt>
    <dgm:pt modelId="{F2F5EEE5-312E-DC4A-A405-CFC5B5F1D2E2}" type="pres">
      <dgm:prSet presAssocID="{FFA683A9-7CB6-477C-BCAD-C080C786FBB8}" presName="tx1" presStyleLbl="revTx" presStyleIdx="0" presStyleCnt="5"/>
      <dgm:spPr/>
    </dgm:pt>
    <dgm:pt modelId="{5A43820E-7A7D-364C-97F1-035A87A4FFA9}" type="pres">
      <dgm:prSet presAssocID="{FFA683A9-7CB6-477C-BCAD-C080C786FBB8}" presName="vert1" presStyleCnt="0"/>
      <dgm:spPr/>
    </dgm:pt>
    <dgm:pt modelId="{2CEB2766-6259-4A41-80BA-387D180DE296}" type="pres">
      <dgm:prSet presAssocID="{BC2FD301-A2BB-434D-A5B2-E8CE2C4DF3C4}" presName="thickLine" presStyleLbl="alignNode1" presStyleIdx="1" presStyleCnt="5"/>
      <dgm:spPr/>
    </dgm:pt>
    <dgm:pt modelId="{F65BA2F6-B32B-8A4F-BF72-D30AACFD2C36}" type="pres">
      <dgm:prSet presAssocID="{BC2FD301-A2BB-434D-A5B2-E8CE2C4DF3C4}" presName="horz1" presStyleCnt="0"/>
      <dgm:spPr/>
    </dgm:pt>
    <dgm:pt modelId="{810781BE-0344-6B45-8070-C2703BEC96F7}" type="pres">
      <dgm:prSet presAssocID="{BC2FD301-A2BB-434D-A5B2-E8CE2C4DF3C4}" presName="tx1" presStyleLbl="revTx" presStyleIdx="1" presStyleCnt="5"/>
      <dgm:spPr/>
    </dgm:pt>
    <dgm:pt modelId="{F4CE55C4-8EE9-EC4C-98DE-C7E5EDE36233}" type="pres">
      <dgm:prSet presAssocID="{BC2FD301-A2BB-434D-A5B2-E8CE2C4DF3C4}" presName="vert1" presStyleCnt="0"/>
      <dgm:spPr/>
    </dgm:pt>
    <dgm:pt modelId="{C5BF9ED4-5096-6843-95B7-1E6DD049B827}" type="pres">
      <dgm:prSet presAssocID="{1DF3F99F-D06B-405B-A279-DCA522776FA5}" presName="thickLine" presStyleLbl="alignNode1" presStyleIdx="2" presStyleCnt="5"/>
      <dgm:spPr/>
    </dgm:pt>
    <dgm:pt modelId="{ED87498B-4A00-8447-A101-FF6B5E8B3734}" type="pres">
      <dgm:prSet presAssocID="{1DF3F99F-D06B-405B-A279-DCA522776FA5}" presName="horz1" presStyleCnt="0"/>
      <dgm:spPr/>
    </dgm:pt>
    <dgm:pt modelId="{5B2BFB5D-DBDD-C746-990B-F2898B1F9150}" type="pres">
      <dgm:prSet presAssocID="{1DF3F99F-D06B-405B-A279-DCA522776FA5}" presName="tx1" presStyleLbl="revTx" presStyleIdx="2" presStyleCnt="5"/>
      <dgm:spPr/>
    </dgm:pt>
    <dgm:pt modelId="{D452A175-B200-E743-A76E-A42433BE87D7}" type="pres">
      <dgm:prSet presAssocID="{1DF3F99F-D06B-405B-A279-DCA522776FA5}" presName="vert1" presStyleCnt="0"/>
      <dgm:spPr/>
    </dgm:pt>
    <dgm:pt modelId="{5AC95A90-2BB1-794A-831F-D3F2F78BC0B7}" type="pres">
      <dgm:prSet presAssocID="{97CF4CFD-E114-4EC8-979D-28ABF703379D}" presName="thickLine" presStyleLbl="alignNode1" presStyleIdx="3" presStyleCnt="5"/>
      <dgm:spPr/>
    </dgm:pt>
    <dgm:pt modelId="{108840FA-5A74-2748-B85E-0DA0AF87EDD1}" type="pres">
      <dgm:prSet presAssocID="{97CF4CFD-E114-4EC8-979D-28ABF703379D}" presName="horz1" presStyleCnt="0"/>
      <dgm:spPr/>
    </dgm:pt>
    <dgm:pt modelId="{577412EC-C0B9-2D49-9063-0E1F544E8DB3}" type="pres">
      <dgm:prSet presAssocID="{97CF4CFD-E114-4EC8-979D-28ABF703379D}" presName="tx1" presStyleLbl="revTx" presStyleIdx="3" presStyleCnt="5"/>
      <dgm:spPr/>
    </dgm:pt>
    <dgm:pt modelId="{0E26D2EC-A48C-2F45-9295-6214F53700B3}" type="pres">
      <dgm:prSet presAssocID="{97CF4CFD-E114-4EC8-979D-28ABF703379D}" presName="vert1" presStyleCnt="0"/>
      <dgm:spPr/>
    </dgm:pt>
    <dgm:pt modelId="{BAC24136-784F-9C43-A6E4-EF4EAEB86AD0}" type="pres">
      <dgm:prSet presAssocID="{83A0CC1A-0A83-E740-8865-6749A270AF47}" presName="thickLine" presStyleLbl="alignNode1" presStyleIdx="4" presStyleCnt="5"/>
      <dgm:spPr/>
    </dgm:pt>
    <dgm:pt modelId="{C1DD0EC2-A596-2144-82E3-8CAFDD36129D}" type="pres">
      <dgm:prSet presAssocID="{83A0CC1A-0A83-E740-8865-6749A270AF47}" presName="horz1" presStyleCnt="0"/>
      <dgm:spPr/>
    </dgm:pt>
    <dgm:pt modelId="{A2EC5538-4065-2C41-993D-5D6154A8E967}" type="pres">
      <dgm:prSet presAssocID="{83A0CC1A-0A83-E740-8865-6749A270AF47}" presName="tx1" presStyleLbl="revTx" presStyleIdx="4" presStyleCnt="5"/>
      <dgm:spPr/>
    </dgm:pt>
    <dgm:pt modelId="{AEFE79F0-6EB4-1D4E-B092-06F3FCE88F12}" type="pres">
      <dgm:prSet presAssocID="{83A0CC1A-0A83-E740-8865-6749A270AF47}" presName="vert1" presStyleCnt="0"/>
      <dgm:spPr/>
    </dgm:pt>
  </dgm:ptLst>
  <dgm:cxnLst>
    <dgm:cxn modelId="{40B27421-014B-C44B-80A8-558010B6963A}" type="presOf" srcId="{83A0CC1A-0A83-E740-8865-6749A270AF47}" destId="{A2EC5538-4065-2C41-993D-5D6154A8E967}" srcOrd="0" destOrd="0" presId="urn:microsoft.com/office/officeart/2008/layout/LinedList"/>
    <dgm:cxn modelId="{8BAC7925-D4F4-4C33-9EEB-2626C4E079C5}" srcId="{E1792848-2B21-4B50-A921-4E71AC84C2ED}" destId="{1DF3F99F-D06B-405B-A279-DCA522776FA5}" srcOrd="2" destOrd="0" parTransId="{BDAE290E-CF14-416D-B023-E00294E5B1A6}" sibTransId="{A8191C98-5440-44BF-9EA7-6B52C03D967A}"/>
    <dgm:cxn modelId="{00D6F229-F042-4C72-8FD7-7EA1B227664C}" srcId="{E1792848-2B21-4B50-A921-4E71AC84C2ED}" destId="{FFA683A9-7CB6-477C-BCAD-C080C786FBB8}" srcOrd="0" destOrd="0" parTransId="{332BC16D-869C-494B-8B8B-5055B8BA8755}" sibTransId="{92615ECA-7467-44FC-B474-413318BE2B44}"/>
    <dgm:cxn modelId="{BAFD1432-1544-44D3-ABAE-C2656A3F1FDF}" srcId="{E1792848-2B21-4B50-A921-4E71AC84C2ED}" destId="{97CF4CFD-E114-4EC8-979D-28ABF703379D}" srcOrd="3" destOrd="0" parTransId="{A1922D46-615C-4722-91A9-1063C0C860B0}" sibTransId="{DBD875DE-93E0-4BF8-85EC-C65078694A5F}"/>
    <dgm:cxn modelId="{4407384A-B119-E64E-93EA-94B6458ABE2A}" type="presOf" srcId="{1DF3F99F-D06B-405B-A279-DCA522776FA5}" destId="{5B2BFB5D-DBDD-C746-990B-F2898B1F9150}" srcOrd="0" destOrd="0" presId="urn:microsoft.com/office/officeart/2008/layout/LinedList"/>
    <dgm:cxn modelId="{1AE78A58-6C99-6444-84EA-334D64665E6D}" srcId="{E1792848-2B21-4B50-A921-4E71AC84C2ED}" destId="{BC2FD301-A2BB-434D-A5B2-E8CE2C4DF3C4}" srcOrd="1" destOrd="0" parTransId="{658E32F4-A5ED-2640-96D1-32858B1CD2B1}" sibTransId="{2E592C47-A9A9-CF49-84FB-F083A775D762}"/>
    <dgm:cxn modelId="{6ADB445B-052B-A34B-90F6-84B4D98A7DE1}" type="presOf" srcId="{FFA683A9-7CB6-477C-BCAD-C080C786FBB8}" destId="{F2F5EEE5-312E-DC4A-A405-CFC5B5F1D2E2}" srcOrd="0" destOrd="0" presId="urn:microsoft.com/office/officeart/2008/layout/LinedList"/>
    <dgm:cxn modelId="{A064165D-9F4C-6548-8554-D70F6FA1C74B}" srcId="{E1792848-2B21-4B50-A921-4E71AC84C2ED}" destId="{83A0CC1A-0A83-E740-8865-6749A270AF47}" srcOrd="4" destOrd="0" parTransId="{768C3AA9-5069-DF4F-93E4-9F0F92CFE7CF}" sibTransId="{194650C7-03A8-1D41-9004-A42AAE0092B1}"/>
    <dgm:cxn modelId="{814732A1-F140-E447-8DE8-80F14CB2F36F}" type="presOf" srcId="{BC2FD301-A2BB-434D-A5B2-E8CE2C4DF3C4}" destId="{810781BE-0344-6B45-8070-C2703BEC96F7}" srcOrd="0" destOrd="0" presId="urn:microsoft.com/office/officeart/2008/layout/LinedList"/>
    <dgm:cxn modelId="{EBAC15D1-508F-1B41-9DE4-DBF6A48C0D73}" type="presOf" srcId="{97CF4CFD-E114-4EC8-979D-28ABF703379D}" destId="{577412EC-C0B9-2D49-9063-0E1F544E8DB3}" srcOrd="0" destOrd="0" presId="urn:microsoft.com/office/officeart/2008/layout/LinedList"/>
    <dgm:cxn modelId="{FD1522EA-0284-C348-BC68-E4656444B7C8}" type="presOf" srcId="{E1792848-2B21-4B50-A921-4E71AC84C2ED}" destId="{01160265-E209-BB45-BD7A-684578C63EE6}" srcOrd="0" destOrd="0" presId="urn:microsoft.com/office/officeart/2008/layout/LinedList"/>
    <dgm:cxn modelId="{0C25A650-7CEC-F847-B1EE-C7E69EEF5C74}" type="presParOf" srcId="{01160265-E209-BB45-BD7A-684578C63EE6}" destId="{E3E021B1-6C48-DD4E-A6B6-9332728919D2}" srcOrd="0" destOrd="0" presId="urn:microsoft.com/office/officeart/2008/layout/LinedList"/>
    <dgm:cxn modelId="{FEEFA98E-D242-A342-A6A4-0C5735F83CD7}" type="presParOf" srcId="{01160265-E209-BB45-BD7A-684578C63EE6}" destId="{8743EE51-5910-3242-8D21-81B702364AA9}" srcOrd="1" destOrd="0" presId="urn:microsoft.com/office/officeart/2008/layout/LinedList"/>
    <dgm:cxn modelId="{13BEBDEB-0CAE-1841-BE05-1E03583E6ACE}" type="presParOf" srcId="{8743EE51-5910-3242-8D21-81B702364AA9}" destId="{F2F5EEE5-312E-DC4A-A405-CFC5B5F1D2E2}" srcOrd="0" destOrd="0" presId="urn:microsoft.com/office/officeart/2008/layout/LinedList"/>
    <dgm:cxn modelId="{2369AD7E-4628-7F42-B8FC-A9B08847E6E3}" type="presParOf" srcId="{8743EE51-5910-3242-8D21-81B702364AA9}" destId="{5A43820E-7A7D-364C-97F1-035A87A4FFA9}" srcOrd="1" destOrd="0" presId="urn:microsoft.com/office/officeart/2008/layout/LinedList"/>
    <dgm:cxn modelId="{6C3FB0F1-F5BB-8449-9586-A193B78443F3}" type="presParOf" srcId="{01160265-E209-BB45-BD7A-684578C63EE6}" destId="{2CEB2766-6259-4A41-80BA-387D180DE296}" srcOrd="2" destOrd="0" presId="urn:microsoft.com/office/officeart/2008/layout/LinedList"/>
    <dgm:cxn modelId="{6B5883B9-997E-6844-B1E2-D2634810C0BE}" type="presParOf" srcId="{01160265-E209-BB45-BD7A-684578C63EE6}" destId="{F65BA2F6-B32B-8A4F-BF72-D30AACFD2C36}" srcOrd="3" destOrd="0" presId="urn:microsoft.com/office/officeart/2008/layout/LinedList"/>
    <dgm:cxn modelId="{7F755171-274A-6F4F-BACA-4C04516D9F01}" type="presParOf" srcId="{F65BA2F6-B32B-8A4F-BF72-D30AACFD2C36}" destId="{810781BE-0344-6B45-8070-C2703BEC96F7}" srcOrd="0" destOrd="0" presId="urn:microsoft.com/office/officeart/2008/layout/LinedList"/>
    <dgm:cxn modelId="{D19A6818-ACA3-0742-AD24-A599876A393E}" type="presParOf" srcId="{F65BA2F6-B32B-8A4F-BF72-D30AACFD2C36}" destId="{F4CE55C4-8EE9-EC4C-98DE-C7E5EDE36233}" srcOrd="1" destOrd="0" presId="urn:microsoft.com/office/officeart/2008/layout/LinedList"/>
    <dgm:cxn modelId="{6B0A853C-DB0A-354E-A17E-5A0CFEFB8FE0}" type="presParOf" srcId="{01160265-E209-BB45-BD7A-684578C63EE6}" destId="{C5BF9ED4-5096-6843-95B7-1E6DD049B827}" srcOrd="4" destOrd="0" presId="urn:microsoft.com/office/officeart/2008/layout/LinedList"/>
    <dgm:cxn modelId="{41AF607A-D5D0-CD49-B91A-26FC0F8FF136}" type="presParOf" srcId="{01160265-E209-BB45-BD7A-684578C63EE6}" destId="{ED87498B-4A00-8447-A101-FF6B5E8B3734}" srcOrd="5" destOrd="0" presId="urn:microsoft.com/office/officeart/2008/layout/LinedList"/>
    <dgm:cxn modelId="{4F18E4C5-050C-4140-9645-F12E0A3238B6}" type="presParOf" srcId="{ED87498B-4A00-8447-A101-FF6B5E8B3734}" destId="{5B2BFB5D-DBDD-C746-990B-F2898B1F9150}" srcOrd="0" destOrd="0" presId="urn:microsoft.com/office/officeart/2008/layout/LinedList"/>
    <dgm:cxn modelId="{550DA317-A6B7-4047-A664-9CB2D275746F}" type="presParOf" srcId="{ED87498B-4A00-8447-A101-FF6B5E8B3734}" destId="{D452A175-B200-E743-A76E-A42433BE87D7}" srcOrd="1" destOrd="0" presId="urn:microsoft.com/office/officeart/2008/layout/LinedList"/>
    <dgm:cxn modelId="{0616C848-89A0-0943-8C4B-6025EF5F433C}" type="presParOf" srcId="{01160265-E209-BB45-BD7A-684578C63EE6}" destId="{5AC95A90-2BB1-794A-831F-D3F2F78BC0B7}" srcOrd="6" destOrd="0" presId="urn:microsoft.com/office/officeart/2008/layout/LinedList"/>
    <dgm:cxn modelId="{C714D9DC-3953-F042-B3D5-E62480F7A969}" type="presParOf" srcId="{01160265-E209-BB45-BD7A-684578C63EE6}" destId="{108840FA-5A74-2748-B85E-0DA0AF87EDD1}" srcOrd="7" destOrd="0" presId="urn:microsoft.com/office/officeart/2008/layout/LinedList"/>
    <dgm:cxn modelId="{E3EF3466-4932-AA4E-AF30-B71D02523404}" type="presParOf" srcId="{108840FA-5A74-2748-B85E-0DA0AF87EDD1}" destId="{577412EC-C0B9-2D49-9063-0E1F544E8DB3}" srcOrd="0" destOrd="0" presId="urn:microsoft.com/office/officeart/2008/layout/LinedList"/>
    <dgm:cxn modelId="{8E8DF776-A9A6-6343-8923-9D9DD8CD57B2}" type="presParOf" srcId="{108840FA-5A74-2748-B85E-0DA0AF87EDD1}" destId="{0E26D2EC-A48C-2F45-9295-6214F53700B3}" srcOrd="1" destOrd="0" presId="urn:microsoft.com/office/officeart/2008/layout/LinedList"/>
    <dgm:cxn modelId="{5BC8C3AD-ECDD-C34B-A68F-6F9E9D3D7FE9}" type="presParOf" srcId="{01160265-E209-BB45-BD7A-684578C63EE6}" destId="{BAC24136-784F-9C43-A6E4-EF4EAEB86AD0}" srcOrd="8" destOrd="0" presId="urn:microsoft.com/office/officeart/2008/layout/LinedList"/>
    <dgm:cxn modelId="{88737BB2-A3BC-0745-BAB2-A4C0A213C4BF}" type="presParOf" srcId="{01160265-E209-BB45-BD7A-684578C63EE6}" destId="{C1DD0EC2-A596-2144-82E3-8CAFDD36129D}" srcOrd="9" destOrd="0" presId="urn:microsoft.com/office/officeart/2008/layout/LinedList"/>
    <dgm:cxn modelId="{DA142DFF-FBA0-9A4E-AF93-521F22165198}" type="presParOf" srcId="{C1DD0EC2-A596-2144-82E3-8CAFDD36129D}" destId="{A2EC5538-4065-2C41-993D-5D6154A8E967}" srcOrd="0" destOrd="0" presId="urn:microsoft.com/office/officeart/2008/layout/LinedList"/>
    <dgm:cxn modelId="{667D6281-E7C8-1D4E-979F-03FE1E98AB5A}" type="presParOf" srcId="{C1DD0EC2-A596-2144-82E3-8CAFDD36129D}" destId="{AEFE79F0-6EB4-1D4E-B092-06F3FCE88F12}"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1792848-2B21-4B50-A921-4E71AC84C2ED}" type="doc">
      <dgm:prSet loTypeId="urn:microsoft.com/office/officeart/2008/layout/LinedList" loCatId="list" qsTypeId="urn:microsoft.com/office/officeart/2005/8/quickstyle/simple1" qsCatId="simple" csTypeId="urn:microsoft.com/office/officeart/2005/8/colors/colorful1" csCatId="colorful" phldr="1"/>
      <dgm:spPr/>
      <dgm:t>
        <a:bodyPr/>
        <a:lstStyle/>
        <a:p>
          <a:endParaRPr lang="en-US"/>
        </a:p>
      </dgm:t>
    </dgm:pt>
    <dgm:pt modelId="{FFA683A9-7CB6-477C-BCAD-C080C786FBB8}">
      <dgm:prSet/>
      <dgm:spPr/>
      <dgm:t>
        <a:bodyPr/>
        <a:lstStyle/>
        <a:p>
          <a:r>
            <a:rPr lang="en-US" b="1" dirty="0"/>
            <a:t>Probably</a:t>
          </a:r>
          <a:r>
            <a:rPr lang="en-US" dirty="0"/>
            <a:t> ordered by </a:t>
          </a:r>
          <a:r>
            <a:rPr lang="en-US" dirty="0" err="1"/>
            <a:t>Odo</a:t>
          </a:r>
          <a:r>
            <a:rPr lang="en-US" dirty="0"/>
            <a:t>, Bishop of Bayeux and half-brother of William</a:t>
          </a:r>
        </a:p>
      </dgm:t>
    </dgm:pt>
    <dgm:pt modelId="{332BC16D-869C-494B-8B8B-5055B8BA8755}" type="parTrans" cxnId="{00D6F229-F042-4C72-8FD7-7EA1B227664C}">
      <dgm:prSet/>
      <dgm:spPr/>
      <dgm:t>
        <a:bodyPr/>
        <a:lstStyle/>
        <a:p>
          <a:endParaRPr lang="en-US"/>
        </a:p>
      </dgm:t>
    </dgm:pt>
    <dgm:pt modelId="{92615ECA-7467-44FC-B474-413318BE2B44}" type="sibTrans" cxnId="{00D6F229-F042-4C72-8FD7-7EA1B227664C}">
      <dgm:prSet/>
      <dgm:spPr/>
      <dgm:t>
        <a:bodyPr/>
        <a:lstStyle/>
        <a:p>
          <a:endParaRPr lang="en-US"/>
        </a:p>
      </dgm:t>
    </dgm:pt>
    <dgm:pt modelId="{1DF3F99F-D06B-405B-A279-DCA522776FA5}">
      <dgm:prSet/>
      <dgm:spPr/>
      <dgm:t>
        <a:bodyPr/>
        <a:lstStyle/>
        <a:p>
          <a:r>
            <a:rPr lang="en-US" b="1" dirty="0"/>
            <a:t>Probably</a:t>
          </a:r>
          <a:r>
            <a:rPr lang="en-US" dirty="0"/>
            <a:t> designed by </a:t>
          </a:r>
          <a:r>
            <a:rPr lang="en-US" dirty="0" err="1"/>
            <a:t>Scolland</a:t>
          </a:r>
          <a:r>
            <a:rPr lang="en-US" dirty="0"/>
            <a:t>, an expert in manuscript illumination, at Mont St. Michel in Normandy, who was transferred to England in 1070, as head of England’s senior Benedictine house of St. Augustine’s in Canterbury.</a:t>
          </a:r>
        </a:p>
      </dgm:t>
    </dgm:pt>
    <dgm:pt modelId="{BDAE290E-CF14-416D-B023-E00294E5B1A6}" type="parTrans" cxnId="{8BAC7925-D4F4-4C33-9EEB-2626C4E079C5}">
      <dgm:prSet/>
      <dgm:spPr/>
      <dgm:t>
        <a:bodyPr/>
        <a:lstStyle/>
        <a:p>
          <a:endParaRPr lang="en-US"/>
        </a:p>
      </dgm:t>
    </dgm:pt>
    <dgm:pt modelId="{A8191C98-5440-44BF-9EA7-6B52C03D967A}" type="sibTrans" cxnId="{8BAC7925-D4F4-4C33-9EEB-2626C4E079C5}">
      <dgm:prSet/>
      <dgm:spPr/>
      <dgm:t>
        <a:bodyPr/>
        <a:lstStyle/>
        <a:p>
          <a:endParaRPr lang="en-US"/>
        </a:p>
      </dgm:t>
    </dgm:pt>
    <dgm:pt modelId="{97CF4CFD-E114-4EC8-979D-28ABF703379D}">
      <dgm:prSet/>
      <dgm:spPr/>
      <dgm:t>
        <a:bodyPr/>
        <a:lstStyle/>
        <a:p>
          <a:r>
            <a:rPr lang="en-US" b="1" dirty="0">
              <a:solidFill>
                <a:schemeClr val="accent6"/>
              </a:solidFill>
            </a:rPr>
            <a:t>Probably</a:t>
          </a:r>
          <a:r>
            <a:rPr lang="en-US" dirty="0">
              <a:solidFill>
                <a:schemeClr val="accent6"/>
              </a:solidFill>
            </a:rPr>
            <a:t> executed by a community of skilled women, maybe lay persons, maybe members of congregation of women religious (nuns), probably not the queen (more later on that).</a:t>
          </a:r>
        </a:p>
      </dgm:t>
    </dgm:pt>
    <dgm:pt modelId="{A1922D46-615C-4722-91A9-1063C0C860B0}" type="parTrans" cxnId="{BAFD1432-1544-44D3-ABAE-C2656A3F1FDF}">
      <dgm:prSet/>
      <dgm:spPr/>
      <dgm:t>
        <a:bodyPr/>
        <a:lstStyle/>
        <a:p>
          <a:endParaRPr lang="en-US"/>
        </a:p>
      </dgm:t>
    </dgm:pt>
    <dgm:pt modelId="{DBD875DE-93E0-4BF8-85EC-C65078694A5F}" type="sibTrans" cxnId="{BAFD1432-1544-44D3-ABAE-C2656A3F1FDF}">
      <dgm:prSet/>
      <dgm:spPr/>
      <dgm:t>
        <a:bodyPr/>
        <a:lstStyle/>
        <a:p>
          <a:endParaRPr lang="en-US"/>
        </a:p>
      </dgm:t>
    </dgm:pt>
    <dgm:pt modelId="{83A0CC1A-0A83-E740-8865-6749A270AF47}">
      <dgm:prSet/>
      <dgm:spPr/>
      <dgm:t>
        <a:bodyPr/>
        <a:lstStyle/>
        <a:p>
          <a:r>
            <a:rPr lang="en-US" b="1" dirty="0">
              <a:solidFill>
                <a:schemeClr val="accent6"/>
              </a:solidFill>
            </a:rPr>
            <a:t>Probably</a:t>
          </a:r>
          <a:r>
            <a:rPr lang="en-US" dirty="0">
              <a:solidFill>
                <a:schemeClr val="accent6"/>
              </a:solidFill>
            </a:rPr>
            <a:t> created and assembled at St. Augustine Abbey in Canterbury, under supervision of </a:t>
          </a:r>
          <a:r>
            <a:rPr lang="en-US" dirty="0" err="1">
              <a:solidFill>
                <a:schemeClr val="accent6"/>
              </a:solidFill>
            </a:rPr>
            <a:t>Scolland</a:t>
          </a:r>
          <a:r>
            <a:rPr lang="en-US" dirty="0">
              <a:solidFill>
                <a:schemeClr val="accent6"/>
              </a:solidFill>
            </a:rPr>
            <a:t>.</a:t>
          </a:r>
        </a:p>
      </dgm:t>
    </dgm:pt>
    <dgm:pt modelId="{768C3AA9-5069-DF4F-93E4-9F0F92CFE7CF}" type="parTrans" cxnId="{A064165D-9F4C-6548-8554-D70F6FA1C74B}">
      <dgm:prSet/>
      <dgm:spPr/>
      <dgm:t>
        <a:bodyPr/>
        <a:lstStyle/>
        <a:p>
          <a:endParaRPr lang="en-US"/>
        </a:p>
      </dgm:t>
    </dgm:pt>
    <dgm:pt modelId="{194650C7-03A8-1D41-9004-A42AAE0092B1}" type="sibTrans" cxnId="{A064165D-9F4C-6548-8554-D70F6FA1C74B}">
      <dgm:prSet/>
      <dgm:spPr/>
      <dgm:t>
        <a:bodyPr/>
        <a:lstStyle/>
        <a:p>
          <a:endParaRPr lang="en-US"/>
        </a:p>
      </dgm:t>
    </dgm:pt>
    <dgm:pt modelId="{B7A7FC09-BB78-634F-BEF3-254341FD8653}">
      <dgm:prSet/>
      <dgm:spPr/>
      <dgm:t>
        <a:bodyPr/>
        <a:lstStyle/>
        <a:p>
          <a:r>
            <a:rPr lang="en-US" b="1" dirty="0"/>
            <a:t>Probably</a:t>
          </a:r>
          <a:r>
            <a:rPr lang="en-US" dirty="0"/>
            <a:t> first displayed in 1077, in Notre Dame cathedral in Bayeux</a:t>
          </a:r>
        </a:p>
      </dgm:t>
    </dgm:pt>
    <dgm:pt modelId="{B70DCB7B-C7C6-FF47-9911-51C3574D86BF}" type="parTrans" cxnId="{7B329923-533C-7547-AA83-8776CDAB4231}">
      <dgm:prSet/>
      <dgm:spPr/>
      <dgm:t>
        <a:bodyPr/>
        <a:lstStyle/>
        <a:p>
          <a:endParaRPr lang="en-US"/>
        </a:p>
      </dgm:t>
    </dgm:pt>
    <dgm:pt modelId="{AF47FF0B-25E5-E84A-ABCB-B8071A74954F}" type="sibTrans" cxnId="{7B329923-533C-7547-AA83-8776CDAB4231}">
      <dgm:prSet/>
      <dgm:spPr/>
      <dgm:t>
        <a:bodyPr/>
        <a:lstStyle/>
        <a:p>
          <a:endParaRPr lang="en-US"/>
        </a:p>
      </dgm:t>
    </dgm:pt>
    <dgm:pt modelId="{01160265-E209-BB45-BD7A-684578C63EE6}" type="pres">
      <dgm:prSet presAssocID="{E1792848-2B21-4B50-A921-4E71AC84C2ED}" presName="vert0" presStyleCnt="0">
        <dgm:presLayoutVars>
          <dgm:dir/>
          <dgm:animOne val="branch"/>
          <dgm:animLvl val="lvl"/>
        </dgm:presLayoutVars>
      </dgm:prSet>
      <dgm:spPr/>
    </dgm:pt>
    <dgm:pt modelId="{E3E021B1-6C48-DD4E-A6B6-9332728919D2}" type="pres">
      <dgm:prSet presAssocID="{FFA683A9-7CB6-477C-BCAD-C080C786FBB8}" presName="thickLine" presStyleLbl="alignNode1" presStyleIdx="0" presStyleCnt="5"/>
      <dgm:spPr/>
    </dgm:pt>
    <dgm:pt modelId="{8743EE51-5910-3242-8D21-81B702364AA9}" type="pres">
      <dgm:prSet presAssocID="{FFA683A9-7CB6-477C-BCAD-C080C786FBB8}" presName="horz1" presStyleCnt="0"/>
      <dgm:spPr/>
    </dgm:pt>
    <dgm:pt modelId="{F2F5EEE5-312E-DC4A-A405-CFC5B5F1D2E2}" type="pres">
      <dgm:prSet presAssocID="{FFA683A9-7CB6-477C-BCAD-C080C786FBB8}" presName="tx1" presStyleLbl="revTx" presStyleIdx="0" presStyleCnt="5"/>
      <dgm:spPr/>
    </dgm:pt>
    <dgm:pt modelId="{5A43820E-7A7D-364C-97F1-035A87A4FFA9}" type="pres">
      <dgm:prSet presAssocID="{FFA683A9-7CB6-477C-BCAD-C080C786FBB8}" presName="vert1" presStyleCnt="0"/>
      <dgm:spPr/>
    </dgm:pt>
    <dgm:pt modelId="{C5BF9ED4-5096-6843-95B7-1E6DD049B827}" type="pres">
      <dgm:prSet presAssocID="{1DF3F99F-D06B-405B-A279-DCA522776FA5}" presName="thickLine" presStyleLbl="alignNode1" presStyleIdx="1" presStyleCnt="5"/>
      <dgm:spPr/>
    </dgm:pt>
    <dgm:pt modelId="{ED87498B-4A00-8447-A101-FF6B5E8B3734}" type="pres">
      <dgm:prSet presAssocID="{1DF3F99F-D06B-405B-A279-DCA522776FA5}" presName="horz1" presStyleCnt="0"/>
      <dgm:spPr/>
    </dgm:pt>
    <dgm:pt modelId="{5B2BFB5D-DBDD-C746-990B-F2898B1F9150}" type="pres">
      <dgm:prSet presAssocID="{1DF3F99F-D06B-405B-A279-DCA522776FA5}" presName="tx1" presStyleLbl="revTx" presStyleIdx="1" presStyleCnt="5"/>
      <dgm:spPr/>
    </dgm:pt>
    <dgm:pt modelId="{D452A175-B200-E743-A76E-A42433BE87D7}" type="pres">
      <dgm:prSet presAssocID="{1DF3F99F-D06B-405B-A279-DCA522776FA5}" presName="vert1" presStyleCnt="0"/>
      <dgm:spPr/>
    </dgm:pt>
    <dgm:pt modelId="{5AC95A90-2BB1-794A-831F-D3F2F78BC0B7}" type="pres">
      <dgm:prSet presAssocID="{97CF4CFD-E114-4EC8-979D-28ABF703379D}" presName="thickLine" presStyleLbl="alignNode1" presStyleIdx="2" presStyleCnt="5"/>
      <dgm:spPr/>
    </dgm:pt>
    <dgm:pt modelId="{108840FA-5A74-2748-B85E-0DA0AF87EDD1}" type="pres">
      <dgm:prSet presAssocID="{97CF4CFD-E114-4EC8-979D-28ABF703379D}" presName="horz1" presStyleCnt="0"/>
      <dgm:spPr/>
    </dgm:pt>
    <dgm:pt modelId="{577412EC-C0B9-2D49-9063-0E1F544E8DB3}" type="pres">
      <dgm:prSet presAssocID="{97CF4CFD-E114-4EC8-979D-28ABF703379D}" presName="tx1" presStyleLbl="revTx" presStyleIdx="2" presStyleCnt="5"/>
      <dgm:spPr/>
    </dgm:pt>
    <dgm:pt modelId="{0E26D2EC-A48C-2F45-9295-6214F53700B3}" type="pres">
      <dgm:prSet presAssocID="{97CF4CFD-E114-4EC8-979D-28ABF703379D}" presName="vert1" presStyleCnt="0"/>
      <dgm:spPr/>
    </dgm:pt>
    <dgm:pt modelId="{BAC24136-784F-9C43-A6E4-EF4EAEB86AD0}" type="pres">
      <dgm:prSet presAssocID="{83A0CC1A-0A83-E740-8865-6749A270AF47}" presName="thickLine" presStyleLbl="alignNode1" presStyleIdx="3" presStyleCnt="5"/>
      <dgm:spPr/>
    </dgm:pt>
    <dgm:pt modelId="{C1DD0EC2-A596-2144-82E3-8CAFDD36129D}" type="pres">
      <dgm:prSet presAssocID="{83A0CC1A-0A83-E740-8865-6749A270AF47}" presName="horz1" presStyleCnt="0"/>
      <dgm:spPr/>
    </dgm:pt>
    <dgm:pt modelId="{A2EC5538-4065-2C41-993D-5D6154A8E967}" type="pres">
      <dgm:prSet presAssocID="{83A0CC1A-0A83-E740-8865-6749A270AF47}" presName="tx1" presStyleLbl="revTx" presStyleIdx="3" presStyleCnt="5"/>
      <dgm:spPr/>
    </dgm:pt>
    <dgm:pt modelId="{AEFE79F0-6EB4-1D4E-B092-06F3FCE88F12}" type="pres">
      <dgm:prSet presAssocID="{83A0CC1A-0A83-E740-8865-6749A270AF47}" presName="vert1" presStyleCnt="0"/>
      <dgm:spPr/>
    </dgm:pt>
    <dgm:pt modelId="{13699664-F10D-3649-B226-0B27375FDA1C}" type="pres">
      <dgm:prSet presAssocID="{B7A7FC09-BB78-634F-BEF3-254341FD8653}" presName="thickLine" presStyleLbl="alignNode1" presStyleIdx="4" presStyleCnt="5"/>
      <dgm:spPr/>
    </dgm:pt>
    <dgm:pt modelId="{299D31FD-48D5-D94E-9EDB-C6933D334746}" type="pres">
      <dgm:prSet presAssocID="{B7A7FC09-BB78-634F-BEF3-254341FD8653}" presName="horz1" presStyleCnt="0"/>
      <dgm:spPr/>
    </dgm:pt>
    <dgm:pt modelId="{C63BDABD-09A3-1C4C-B552-2389FB2CAA92}" type="pres">
      <dgm:prSet presAssocID="{B7A7FC09-BB78-634F-BEF3-254341FD8653}" presName="tx1" presStyleLbl="revTx" presStyleIdx="4" presStyleCnt="5"/>
      <dgm:spPr/>
    </dgm:pt>
    <dgm:pt modelId="{6BF199E9-FBC1-9B47-8EBA-7859957E0E1C}" type="pres">
      <dgm:prSet presAssocID="{B7A7FC09-BB78-634F-BEF3-254341FD8653}" presName="vert1" presStyleCnt="0"/>
      <dgm:spPr/>
    </dgm:pt>
  </dgm:ptLst>
  <dgm:cxnLst>
    <dgm:cxn modelId="{40B27421-014B-C44B-80A8-558010B6963A}" type="presOf" srcId="{83A0CC1A-0A83-E740-8865-6749A270AF47}" destId="{A2EC5538-4065-2C41-993D-5D6154A8E967}" srcOrd="0" destOrd="0" presId="urn:microsoft.com/office/officeart/2008/layout/LinedList"/>
    <dgm:cxn modelId="{7B329923-533C-7547-AA83-8776CDAB4231}" srcId="{E1792848-2B21-4B50-A921-4E71AC84C2ED}" destId="{B7A7FC09-BB78-634F-BEF3-254341FD8653}" srcOrd="4" destOrd="0" parTransId="{B70DCB7B-C7C6-FF47-9911-51C3574D86BF}" sibTransId="{AF47FF0B-25E5-E84A-ABCB-B8071A74954F}"/>
    <dgm:cxn modelId="{8BAC7925-D4F4-4C33-9EEB-2626C4E079C5}" srcId="{E1792848-2B21-4B50-A921-4E71AC84C2ED}" destId="{1DF3F99F-D06B-405B-A279-DCA522776FA5}" srcOrd="1" destOrd="0" parTransId="{BDAE290E-CF14-416D-B023-E00294E5B1A6}" sibTransId="{A8191C98-5440-44BF-9EA7-6B52C03D967A}"/>
    <dgm:cxn modelId="{00D6F229-F042-4C72-8FD7-7EA1B227664C}" srcId="{E1792848-2B21-4B50-A921-4E71AC84C2ED}" destId="{FFA683A9-7CB6-477C-BCAD-C080C786FBB8}" srcOrd="0" destOrd="0" parTransId="{332BC16D-869C-494B-8B8B-5055B8BA8755}" sibTransId="{92615ECA-7467-44FC-B474-413318BE2B44}"/>
    <dgm:cxn modelId="{BAFD1432-1544-44D3-ABAE-C2656A3F1FDF}" srcId="{E1792848-2B21-4B50-A921-4E71AC84C2ED}" destId="{97CF4CFD-E114-4EC8-979D-28ABF703379D}" srcOrd="2" destOrd="0" parTransId="{A1922D46-615C-4722-91A9-1063C0C860B0}" sibTransId="{DBD875DE-93E0-4BF8-85EC-C65078694A5F}"/>
    <dgm:cxn modelId="{4407384A-B119-E64E-93EA-94B6458ABE2A}" type="presOf" srcId="{1DF3F99F-D06B-405B-A279-DCA522776FA5}" destId="{5B2BFB5D-DBDD-C746-990B-F2898B1F9150}" srcOrd="0" destOrd="0" presId="urn:microsoft.com/office/officeart/2008/layout/LinedList"/>
    <dgm:cxn modelId="{6ADB445B-052B-A34B-90F6-84B4D98A7DE1}" type="presOf" srcId="{FFA683A9-7CB6-477C-BCAD-C080C786FBB8}" destId="{F2F5EEE5-312E-DC4A-A405-CFC5B5F1D2E2}" srcOrd="0" destOrd="0" presId="urn:microsoft.com/office/officeart/2008/layout/LinedList"/>
    <dgm:cxn modelId="{A064165D-9F4C-6548-8554-D70F6FA1C74B}" srcId="{E1792848-2B21-4B50-A921-4E71AC84C2ED}" destId="{83A0CC1A-0A83-E740-8865-6749A270AF47}" srcOrd="3" destOrd="0" parTransId="{768C3AA9-5069-DF4F-93E4-9F0F92CFE7CF}" sibTransId="{194650C7-03A8-1D41-9004-A42AAE0092B1}"/>
    <dgm:cxn modelId="{35D92FB7-D676-2847-B032-AE4BA5CB5C4C}" type="presOf" srcId="{B7A7FC09-BB78-634F-BEF3-254341FD8653}" destId="{C63BDABD-09A3-1C4C-B552-2389FB2CAA92}" srcOrd="0" destOrd="0" presId="urn:microsoft.com/office/officeart/2008/layout/LinedList"/>
    <dgm:cxn modelId="{EBAC15D1-508F-1B41-9DE4-DBF6A48C0D73}" type="presOf" srcId="{97CF4CFD-E114-4EC8-979D-28ABF703379D}" destId="{577412EC-C0B9-2D49-9063-0E1F544E8DB3}" srcOrd="0" destOrd="0" presId="urn:microsoft.com/office/officeart/2008/layout/LinedList"/>
    <dgm:cxn modelId="{FD1522EA-0284-C348-BC68-E4656444B7C8}" type="presOf" srcId="{E1792848-2B21-4B50-A921-4E71AC84C2ED}" destId="{01160265-E209-BB45-BD7A-684578C63EE6}" srcOrd="0" destOrd="0" presId="urn:microsoft.com/office/officeart/2008/layout/LinedList"/>
    <dgm:cxn modelId="{0C25A650-7CEC-F847-B1EE-C7E69EEF5C74}" type="presParOf" srcId="{01160265-E209-BB45-BD7A-684578C63EE6}" destId="{E3E021B1-6C48-DD4E-A6B6-9332728919D2}" srcOrd="0" destOrd="0" presId="urn:microsoft.com/office/officeart/2008/layout/LinedList"/>
    <dgm:cxn modelId="{FEEFA98E-D242-A342-A6A4-0C5735F83CD7}" type="presParOf" srcId="{01160265-E209-BB45-BD7A-684578C63EE6}" destId="{8743EE51-5910-3242-8D21-81B702364AA9}" srcOrd="1" destOrd="0" presId="urn:microsoft.com/office/officeart/2008/layout/LinedList"/>
    <dgm:cxn modelId="{13BEBDEB-0CAE-1841-BE05-1E03583E6ACE}" type="presParOf" srcId="{8743EE51-5910-3242-8D21-81B702364AA9}" destId="{F2F5EEE5-312E-DC4A-A405-CFC5B5F1D2E2}" srcOrd="0" destOrd="0" presId="urn:microsoft.com/office/officeart/2008/layout/LinedList"/>
    <dgm:cxn modelId="{2369AD7E-4628-7F42-B8FC-A9B08847E6E3}" type="presParOf" srcId="{8743EE51-5910-3242-8D21-81B702364AA9}" destId="{5A43820E-7A7D-364C-97F1-035A87A4FFA9}" srcOrd="1" destOrd="0" presId="urn:microsoft.com/office/officeart/2008/layout/LinedList"/>
    <dgm:cxn modelId="{6B0A853C-DB0A-354E-A17E-5A0CFEFB8FE0}" type="presParOf" srcId="{01160265-E209-BB45-BD7A-684578C63EE6}" destId="{C5BF9ED4-5096-6843-95B7-1E6DD049B827}" srcOrd="2" destOrd="0" presId="urn:microsoft.com/office/officeart/2008/layout/LinedList"/>
    <dgm:cxn modelId="{41AF607A-D5D0-CD49-B91A-26FC0F8FF136}" type="presParOf" srcId="{01160265-E209-BB45-BD7A-684578C63EE6}" destId="{ED87498B-4A00-8447-A101-FF6B5E8B3734}" srcOrd="3" destOrd="0" presId="urn:microsoft.com/office/officeart/2008/layout/LinedList"/>
    <dgm:cxn modelId="{4F18E4C5-050C-4140-9645-F12E0A3238B6}" type="presParOf" srcId="{ED87498B-4A00-8447-A101-FF6B5E8B3734}" destId="{5B2BFB5D-DBDD-C746-990B-F2898B1F9150}" srcOrd="0" destOrd="0" presId="urn:microsoft.com/office/officeart/2008/layout/LinedList"/>
    <dgm:cxn modelId="{550DA317-A6B7-4047-A664-9CB2D275746F}" type="presParOf" srcId="{ED87498B-4A00-8447-A101-FF6B5E8B3734}" destId="{D452A175-B200-E743-A76E-A42433BE87D7}" srcOrd="1" destOrd="0" presId="urn:microsoft.com/office/officeart/2008/layout/LinedList"/>
    <dgm:cxn modelId="{0616C848-89A0-0943-8C4B-6025EF5F433C}" type="presParOf" srcId="{01160265-E209-BB45-BD7A-684578C63EE6}" destId="{5AC95A90-2BB1-794A-831F-D3F2F78BC0B7}" srcOrd="4" destOrd="0" presId="urn:microsoft.com/office/officeart/2008/layout/LinedList"/>
    <dgm:cxn modelId="{C714D9DC-3953-F042-B3D5-E62480F7A969}" type="presParOf" srcId="{01160265-E209-BB45-BD7A-684578C63EE6}" destId="{108840FA-5A74-2748-B85E-0DA0AF87EDD1}" srcOrd="5" destOrd="0" presId="urn:microsoft.com/office/officeart/2008/layout/LinedList"/>
    <dgm:cxn modelId="{E3EF3466-4932-AA4E-AF30-B71D02523404}" type="presParOf" srcId="{108840FA-5A74-2748-B85E-0DA0AF87EDD1}" destId="{577412EC-C0B9-2D49-9063-0E1F544E8DB3}" srcOrd="0" destOrd="0" presId="urn:microsoft.com/office/officeart/2008/layout/LinedList"/>
    <dgm:cxn modelId="{8E8DF776-A9A6-6343-8923-9D9DD8CD57B2}" type="presParOf" srcId="{108840FA-5A74-2748-B85E-0DA0AF87EDD1}" destId="{0E26D2EC-A48C-2F45-9295-6214F53700B3}" srcOrd="1" destOrd="0" presId="urn:microsoft.com/office/officeart/2008/layout/LinedList"/>
    <dgm:cxn modelId="{5BC8C3AD-ECDD-C34B-A68F-6F9E9D3D7FE9}" type="presParOf" srcId="{01160265-E209-BB45-BD7A-684578C63EE6}" destId="{BAC24136-784F-9C43-A6E4-EF4EAEB86AD0}" srcOrd="6" destOrd="0" presId="urn:microsoft.com/office/officeart/2008/layout/LinedList"/>
    <dgm:cxn modelId="{88737BB2-A3BC-0745-BAB2-A4C0A213C4BF}" type="presParOf" srcId="{01160265-E209-BB45-BD7A-684578C63EE6}" destId="{C1DD0EC2-A596-2144-82E3-8CAFDD36129D}" srcOrd="7" destOrd="0" presId="urn:microsoft.com/office/officeart/2008/layout/LinedList"/>
    <dgm:cxn modelId="{DA142DFF-FBA0-9A4E-AF93-521F22165198}" type="presParOf" srcId="{C1DD0EC2-A596-2144-82E3-8CAFDD36129D}" destId="{A2EC5538-4065-2C41-993D-5D6154A8E967}" srcOrd="0" destOrd="0" presId="urn:microsoft.com/office/officeart/2008/layout/LinedList"/>
    <dgm:cxn modelId="{667D6281-E7C8-1D4E-979F-03FE1E98AB5A}" type="presParOf" srcId="{C1DD0EC2-A596-2144-82E3-8CAFDD36129D}" destId="{AEFE79F0-6EB4-1D4E-B092-06F3FCE88F12}" srcOrd="1" destOrd="0" presId="urn:microsoft.com/office/officeart/2008/layout/LinedList"/>
    <dgm:cxn modelId="{7956A861-8159-014E-B547-A34C05587D7C}" type="presParOf" srcId="{01160265-E209-BB45-BD7A-684578C63EE6}" destId="{13699664-F10D-3649-B226-0B27375FDA1C}" srcOrd="8" destOrd="0" presId="urn:microsoft.com/office/officeart/2008/layout/LinedList"/>
    <dgm:cxn modelId="{B30B90BF-16F8-4945-8460-F1DB6564F973}" type="presParOf" srcId="{01160265-E209-BB45-BD7A-684578C63EE6}" destId="{299D31FD-48D5-D94E-9EDB-C6933D334746}" srcOrd="9" destOrd="0" presId="urn:microsoft.com/office/officeart/2008/layout/LinedList"/>
    <dgm:cxn modelId="{AD05DBDE-3E35-3449-985F-2E11D8F18AF5}" type="presParOf" srcId="{299D31FD-48D5-D94E-9EDB-C6933D334746}" destId="{C63BDABD-09A3-1C4C-B552-2389FB2CAA92}" srcOrd="0" destOrd="0" presId="urn:microsoft.com/office/officeart/2008/layout/LinedList"/>
    <dgm:cxn modelId="{554CA84C-3B9C-C440-8360-8D691565D579}" type="presParOf" srcId="{299D31FD-48D5-D94E-9EDB-C6933D334746}" destId="{6BF199E9-FBC1-9B47-8EBA-7859957E0E1C}"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1792848-2B21-4B50-A921-4E71AC84C2ED}" type="doc">
      <dgm:prSet loTypeId="urn:microsoft.com/office/officeart/2008/layout/LinedList" loCatId="list" qsTypeId="urn:microsoft.com/office/officeart/2005/8/quickstyle/simple1" qsCatId="simple" csTypeId="urn:microsoft.com/office/officeart/2005/8/colors/colorful1" csCatId="colorful" phldr="1"/>
      <dgm:spPr/>
      <dgm:t>
        <a:bodyPr/>
        <a:lstStyle/>
        <a:p>
          <a:endParaRPr lang="en-US"/>
        </a:p>
      </dgm:t>
    </dgm:pt>
    <dgm:pt modelId="{FFA683A9-7CB6-477C-BCAD-C080C786FBB8}">
      <dgm:prSet/>
      <dgm:spPr/>
      <dgm:t>
        <a:bodyPr/>
        <a:lstStyle/>
        <a:p>
          <a:r>
            <a:rPr lang="en-US" b="1" dirty="0">
              <a:solidFill>
                <a:schemeClr val="accent6"/>
              </a:solidFill>
            </a:rPr>
            <a:t>Probably</a:t>
          </a:r>
          <a:r>
            <a:rPr lang="en-US" dirty="0">
              <a:solidFill>
                <a:schemeClr val="accent6"/>
              </a:solidFill>
            </a:rPr>
            <a:t> ordered by </a:t>
          </a:r>
          <a:r>
            <a:rPr lang="en-US" dirty="0" err="1">
              <a:solidFill>
                <a:schemeClr val="accent6"/>
              </a:solidFill>
            </a:rPr>
            <a:t>Odo</a:t>
          </a:r>
          <a:r>
            <a:rPr lang="en-US" dirty="0">
              <a:solidFill>
                <a:schemeClr val="accent6"/>
              </a:solidFill>
            </a:rPr>
            <a:t>, Bishop of Bayeux and half-brother of William.</a:t>
          </a:r>
        </a:p>
      </dgm:t>
    </dgm:pt>
    <dgm:pt modelId="{332BC16D-869C-494B-8B8B-5055B8BA8755}" type="parTrans" cxnId="{00D6F229-F042-4C72-8FD7-7EA1B227664C}">
      <dgm:prSet/>
      <dgm:spPr/>
      <dgm:t>
        <a:bodyPr/>
        <a:lstStyle/>
        <a:p>
          <a:endParaRPr lang="en-US"/>
        </a:p>
      </dgm:t>
    </dgm:pt>
    <dgm:pt modelId="{92615ECA-7467-44FC-B474-413318BE2B44}" type="sibTrans" cxnId="{00D6F229-F042-4C72-8FD7-7EA1B227664C}">
      <dgm:prSet/>
      <dgm:spPr/>
      <dgm:t>
        <a:bodyPr/>
        <a:lstStyle/>
        <a:p>
          <a:endParaRPr lang="en-US"/>
        </a:p>
      </dgm:t>
    </dgm:pt>
    <dgm:pt modelId="{1DF3F99F-D06B-405B-A279-DCA522776FA5}">
      <dgm:prSet/>
      <dgm:spPr/>
      <dgm:t>
        <a:bodyPr/>
        <a:lstStyle/>
        <a:p>
          <a:r>
            <a:rPr lang="en-US" b="1" dirty="0"/>
            <a:t>Probably</a:t>
          </a:r>
          <a:r>
            <a:rPr lang="en-US" dirty="0"/>
            <a:t> designed by </a:t>
          </a:r>
          <a:r>
            <a:rPr lang="en-US" dirty="0" err="1"/>
            <a:t>Scolland</a:t>
          </a:r>
          <a:r>
            <a:rPr lang="en-US" dirty="0"/>
            <a:t>, an expert in manuscript illumination, at Mont St. Michel in Normandy in 1066, transferred to Canterbury 1070..</a:t>
          </a:r>
        </a:p>
      </dgm:t>
    </dgm:pt>
    <dgm:pt modelId="{BDAE290E-CF14-416D-B023-E00294E5B1A6}" type="parTrans" cxnId="{8BAC7925-D4F4-4C33-9EEB-2626C4E079C5}">
      <dgm:prSet/>
      <dgm:spPr/>
      <dgm:t>
        <a:bodyPr/>
        <a:lstStyle/>
        <a:p>
          <a:endParaRPr lang="en-US"/>
        </a:p>
      </dgm:t>
    </dgm:pt>
    <dgm:pt modelId="{A8191C98-5440-44BF-9EA7-6B52C03D967A}" type="sibTrans" cxnId="{8BAC7925-D4F4-4C33-9EEB-2626C4E079C5}">
      <dgm:prSet/>
      <dgm:spPr/>
      <dgm:t>
        <a:bodyPr/>
        <a:lstStyle/>
        <a:p>
          <a:endParaRPr lang="en-US"/>
        </a:p>
      </dgm:t>
    </dgm:pt>
    <dgm:pt modelId="{97CF4CFD-E114-4EC8-979D-28ABF703379D}">
      <dgm:prSet/>
      <dgm:spPr/>
      <dgm:t>
        <a:bodyPr/>
        <a:lstStyle/>
        <a:p>
          <a:r>
            <a:rPr lang="en-US" b="1" dirty="0"/>
            <a:t>Probably</a:t>
          </a:r>
          <a:r>
            <a:rPr lang="en-US" dirty="0"/>
            <a:t> executed by a community of skilled women, maybe members of congregation of women religious, maybe lay persons.</a:t>
          </a:r>
        </a:p>
      </dgm:t>
    </dgm:pt>
    <dgm:pt modelId="{A1922D46-615C-4722-91A9-1063C0C860B0}" type="parTrans" cxnId="{BAFD1432-1544-44D3-ABAE-C2656A3F1FDF}">
      <dgm:prSet/>
      <dgm:spPr/>
      <dgm:t>
        <a:bodyPr/>
        <a:lstStyle/>
        <a:p>
          <a:endParaRPr lang="en-US"/>
        </a:p>
      </dgm:t>
    </dgm:pt>
    <dgm:pt modelId="{DBD875DE-93E0-4BF8-85EC-C65078694A5F}" type="sibTrans" cxnId="{BAFD1432-1544-44D3-ABAE-C2656A3F1FDF}">
      <dgm:prSet/>
      <dgm:spPr/>
      <dgm:t>
        <a:bodyPr/>
        <a:lstStyle/>
        <a:p>
          <a:endParaRPr lang="en-US"/>
        </a:p>
      </dgm:t>
    </dgm:pt>
    <dgm:pt modelId="{83A0CC1A-0A83-E740-8865-6749A270AF47}">
      <dgm:prSet/>
      <dgm:spPr/>
      <dgm:t>
        <a:bodyPr/>
        <a:lstStyle/>
        <a:p>
          <a:r>
            <a:rPr lang="en-US" b="1" dirty="0"/>
            <a:t>Probably</a:t>
          </a:r>
          <a:r>
            <a:rPr lang="en-US" dirty="0"/>
            <a:t> created and assembled at St. Augustine Abbey in Canterbury.</a:t>
          </a:r>
        </a:p>
      </dgm:t>
    </dgm:pt>
    <dgm:pt modelId="{768C3AA9-5069-DF4F-93E4-9F0F92CFE7CF}" type="parTrans" cxnId="{A064165D-9F4C-6548-8554-D70F6FA1C74B}">
      <dgm:prSet/>
      <dgm:spPr/>
      <dgm:t>
        <a:bodyPr/>
        <a:lstStyle/>
        <a:p>
          <a:endParaRPr lang="en-US"/>
        </a:p>
      </dgm:t>
    </dgm:pt>
    <dgm:pt modelId="{194650C7-03A8-1D41-9004-A42AAE0092B1}" type="sibTrans" cxnId="{A064165D-9F4C-6548-8554-D70F6FA1C74B}">
      <dgm:prSet/>
      <dgm:spPr/>
      <dgm:t>
        <a:bodyPr/>
        <a:lstStyle/>
        <a:p>
          <a:endParaRPr lang="en-US"/>
        </a:p>
      </dgm:t>
    </dgm:pt>
    <dgm:pt modelId="{B7A7FC09-BB78-634F-BEF3-254341FD8653}">
      <dgm:prSet/>
      <dgm:spPr/>
      <dgm:t>
        <a:bodyPr/>
        <a:lstStyle/>
        <a:p>
          <a:r>
            <a:rPr lang="en-US" b="1" dirty="0">
              <a:solidFill>
                <a:schemeClr val="accent6"/>
              </a:solidFill>
            </a:rPr>
            <a:t>Probably</a:t>
          </a:r>
          <a:r>
            <a:rPr lang="en-US" dirty="0">
              <a:solidFill>
                <a:schemeClr val="accent6"/>
              </a:solidFill>
            </a:rPr>
            <a:t> first displayed in July, 1077, in Notre Dame cathedral in Bayeux.</a:t>
          </a:r>
        </a:p>
      </dgm:t>
    </dgm:pt>
    <dgm:pt modelId="{B70DCB7B-C7C6-FF47-9911-51C3574D86BF}" type="parTrans" cxnId="{7B329923-533C-7547-AA83-8776CDAB4231}">
      <dgm:prSet/>
      <dgm:spPr/>
      <dgm:t>
        <a:bodyPr/>
        <a:lstStyle/>
        <a:p>
          <a:endParaRPr lang="en-US"/>
        </a:p>
      </dgm:t>
    </dgm:pt>
    <dgm:pt modelId="{AF47FF0B-25E5-E84A-ABCB-B8071A74954F}" type="sibTrans" cxnId="{7B329923-533C-7547-AA83-8776CDAB4231}">
      <dgm:prSet/>
      <dgm:spPr/>
      <dgm:t>
        <a:bodyPr/>
        <a:lstStyle/>
        <a:p>
          <a:endParaRPr lang="en-US"/>
        </a:p>
      </dgm:t>
    </dgm:pt>
    <dgm:pt modelId="{01160265-E209-BB45-BD7A-684578C63EE6}" type="pres">
      <dgm:prSet presAssocID="{E1792848-2B21-4B50-A921-4E71AC84C2ED}" presName="vert0" presStyleCnt="0">
        <dgm:presLayoutVars>
          <dgm:dir/>
          <dgm:animOne val="branch"/>
          <dgm:animLvl val="lvl"/>
        </dgm:presLayoutVars>
      </dgm:prSet>
      <dgm:spPr/>
    </dgm:pt>
    <dgm:pt modelId="{E3E021B1-6C48-DD4E-A6B6-9332728919D2}" type="pres">
      <dgm:prSet presAssocID="{FFA683A9-7CB6-477C-BCAD-C080C786FBB8}" presName="thickLine" presStyleLbl="alignNode1" presStyleIdx="0" presStyleCnt="5"/>
      <dgm:spPr/>
    </dgm:pt>
    <dgm:pt modelId="{8743EE51-5910-3242-8D21-81B702364AA9}" type="pres">
      <dgm:prSet presAssocID="{FFA683A9-7CB6-477C-BCAD-C080C786FBB8}" presName="horz1" presStyleCnt="0"/>
      <dgm:spPr/>
    </dgm:pt>
    <dgm:pt modelId="{F2F5EEE5-312E-DC4A-A405-CFC5B5F1D2E2}" type="pres">
      <dgm:prSet presAssocID="{FFA683A9-7CB6-477C-BCAD-C080C786FBB8}" presName="tx1" presStyleLbl="revTx" presStyleIdx="0" presStyleCnt="5"/>
      <dgm:spPr/>
    </dgm:pt>
    <dgm:pt modelId="{5A43820E-7A7D-364C-97F1-035A87A4FFA9}" type="pres">
      <dgm:prSet presAssocID="{FFA683A9-7CB6-477C-BCAD-C080C786FBB8}" presName="vert1" presStyleCnt="0"/>
      <dgm:spPr/>
    </dgm:pt>
    <dgm:pt modelId="{C5BF9ED4-5096-6843-95B7-1E6DD049B827}" type="pres">
      <dgm:prSet presAssocID="{1DF3F99F-D06B-405B-A279-DCA522776FA5}" presName="thickLine" presStyleLbl="alignNode1" presStyleIdx="1" presStyleCnt="5"/>
      <dgm:spPr/>
    </dgm:pt>
    <dgm:pt modelId="{ED87498B-4A00-8447-A101-FF6B5E8B3734}" type="pres">
      <dgm:prSet presAssocID="{1DF3F99F-D06B-405B-A279-DCA522776FA5}" presName="horz1" presStyleCnt="0"/>
      <dgm:spPr/>
    </dgm:pt>
    <dgm:pt modelId="{5B2BFB5D-DBDD-C746-990B-F2898B1F9150}" type="pres">
      <dgm:prSet presAssocID="{1DF3F99F-D06B-405B-A279-DCA522776FA5}" presName="tx1" presStyleLbl="revTx" presStyleIdx="1" presStyleCnt="5"/>
      <dgm:spPr/>
    </dgm:pt>
    <dgm:pt modelId="{D452A175-B200-E743-A76E-A42433BE87D7}" type="pres">
      <dgm:prSet presAssocID="{1DF3F99F-D06B-405B-A279-DCA522776FA5}" presName="vert1" presStyleCnt="0"/>
      <dgm:spPr/>
    </dgm:pt>
    <dgm:pt modelId="{5AC95A90-2BB1-794A-831F-D3F2F78BC0B7}" type="pres">
      <dgm:prSet presAssocID="{97CF4CFD-E114-4EC8-979D-28ABF703379D}" presName="thickLine" presStyleLbl="alignNode1" presStyleIdx="2" presStyleCnt="5"/>
      <dgm:spPr/>
    </dgm:pt>
    <dgm:pt modelId="{108840FA-5A74-2748-B85E-0DA0AF87EDD1}" type="pres">
      <dgm:prSet presAssocID="{97CF4CFD-E114-4EC8-979D-28ABF703379D}" presName="horz1" presStyleCnt="0"/>
      <dgm:spPr/>
    </dgm:pt>
    <dgm:pt modelId="{577412EC-C0B9-2D49-9063-0E1F544E8DB3}" type="pres">
      <dgm:prSet presAssocID="{97CF4CFD-E114-4EC8-979D-28ABF703379D}" presName="tx1" presStyleLbl="revTx" presStyleIdx="2" presStyleCnt="5"/>
      <dgm:spPr/>
    </dgm:pt>
    <dgm:pt modelId="{0E26D2EC-A48C-2F45-9295-6214F53700B3}" type="pres">
      <dgm:prSet presAssocID="{97CF4CFD-E114-4EC8-979D-28ABF703379D}" presName="vert1" presStyleCnt="0"/>
      <dgm:spPr/>
    </dgm:pt>
    <dgm:pt modelId="{BAC24136-784F-9C43-A6E4-EF4EAEB86AD0}" type="pres">
      <dgm:prSet presAssocID="{83A0CC1A-0A83-E740-8865-6749A270AF47}" presName="thickLine" presStyleLbl="alignNode1" presStyleIdx="3" presStyleCnt="5"/>
      <dgm:spPr/>
    </dgm:pt>
    <dgm:pt modelId="{C1DD0EC2-A596-2144-82E3-8CAFDD36129D}" type="pres">
      <dgm:prSet presAssocID="{83A0CC1A-0A83-E740-8865-6749A270AF47}" presName="horz1" presStyleCnt="0"/>
      <dgm:spPr/>
    </dgm:pt>
    <dgm:pt modelId="{A2EC5538-4065-2C41-993D-5D6154A8E967}" type="pres">
      <dgm:prSet presAssocID="{83A0CC1A-0A83-E740-8865-6749A270AF47}" presName="tx1" presStyleLbl="revTx" presStyleIdx="3" presStyleCnt="5"/>
      <dgm:spPr/>
    </dgm:pt>
    <dgm:pt modelId="{AEFE79F0-6EB4-1D4E-B092-06F3FCE88F12}" type="pres">
      <dgm:prSet presAssocID="{83A0CC1A-0A83-E740-8865-6749A270AF47}" presName="vert1" presStyleCnt="0"/>
      <dgm:spPr/>
    </dgm:pt>
    <dgm:pt modelId="{13699664-F10D-3649-B226-0B27375FDA1C}" type="pres">
      <dgm:prSet presAssocID="{B7A7FC09-BB78-634F-BEF3-254341FD8653}" presName="thickLine" presStyleLbl="alignNode1" presStyleIdx="4" presStyleCnt="5"/>
      <dgm:spPr/>
    </dgm:pt>
    <dgm:pt modelId="{299D31FD-48D5-D94E-9EDB-C6933D334746}" type="pres">
      <dgm:prSet presAssocID="{B7A7FC09-BB78-634F-BEF3-254341FD8653}" presName="horz1" presStyleCnt="0"/>
      <dgm:spPr/>
    </dgm:pt>
    <dgm:pt modelId="{C63BDABD-09A3-1C4C-B552-2389FB2CAA92}" type="pres">
      <dgm:prSet presAssocID="{B7A7FC09-BB78-634F-BEF3-254341FD8653}" presName="tx1" presStyleLbl="revTx" presStyleIdx="4" presStyleCnt="5"/>
      <dgm:spPr/>
    </dgm:pt>
    <dgm:pt modelId="{6BF199E9-FBC1-9B47-8EBA-7859957E0E1C}" type="pres">
      <dgm:prSet presAssocID="{B7A7FC09-BB78-634F-BEF3-254341FD8653}" presName="vert1" presStyleCnt="0"/>
      <dgm:spPr/>
    </dgm:pt>
  </dgm:ptLst>
  <dgm:cxnLst>
    <dgm:cxn modelId="{40B27421-014B-C44B-80A8-558010B6963A}" type="presOf" srcId="{83A0CC1A-0A83-E740-8865-6749A270AF47}" destId="{A2EC5538-4065-2C41-993D-5D6154A8E967}" srcOrd="0" destOrd="0" presId="urn:microsoft.com/office/officeart/2008/layout/LinedList"/>
    <dgm:cxn modelId="{7B329923-533C-7547-AA83-8776CDAB4231}" srcId="{E1792848-2B21-4B50-A921-4E71AC84C2ED}" destId="{B7A7FC09-BB78-634F-BEF3-254341FD8653}" srcOrd="4" destOrd="0" parTransId="{B70DCB7B-C7C6-FF47-9911-51C3574D86BF}" sibTransId="{AF47FF0B-25E5-E84A-ABCB-B8071A74954F}"/>
    <dgm:cxn modelId="{8BAC7925-D4F4-4C33-9EEB-2626C4E079C5}" srcId="{E1792848-2B21-4B50-A921-4E71AC84C2ED}" destId="{1DF3F99F-D06B-405B-A279-DCA522776FA5}" srcOrd="1" destOrd="0" parTransId="{BDAE290E-CF14-416D-B023-E00294E5B1A6}" sibTransId="{A8191C98-5440-44BF-9EA7-6B52C03D967A}"/>
    <dgm:cxn modelId="{00D6F229-F042-4C72-8FD7-7EA1B227664C}" srcId="{E1792848-2B21-4B50-A921-4E71AC84C2ED}" destId="{FFA683A9-7CB6-477C-BCAD-C080C786FBB8}" srcOrd="0" destOrd="0" parTransId="{332BC16D-869C-494B-8B8B-5055B8BA8755}" sibTransId="{92615ECA-7467-44FC-B474-413318BE2B44}"/>
    <dgm:cxn modelId="{BAFD1432-1544-44D3-ABAE-C2656A3F1FDF}" srcId="{E1792848-2B21-4B50-A921-4E71AC84C2ED}" destId="{97CF4CFD-E114-4EC8-979D-28ABF703379D}" srcOrd="2" destOrd="0" parTransId="{A1922D46-615C-4722-91A9-1063C0C860B0}" sibTransId="{DBD875DE-93E0-4BF8-85EC-C65078694A5F}"/>
    <dgm:cxn modelId="{4407384A-B119-E64E-93EA-94B6458ABE2A}" type="presOf" srcId="{1DF3F99F-D06B-405B-A279-DCA522776FA5}" destId="{5B2BFB5D-DBDD-C746-990B-F2898B1F9150}" srcOrd="0" destOrd="0" presId="urn:microsoft.com/office/officeart/2008/layout/LinedList"/>
    <dgm:cxn modelId="{6ADB445B-052B-A34B-90F6-84B4D98A7DE1}" type="presOf" srcId="{FFA683A9-7CB6-477C-BCAD-C080C786FBB8}" destId="{F2F5EEE5-312E-DC4A-A405-CFC5B5F1D2E2}" srcOrd="0" destOrd="0" presId="urn:microsoft.com/office/officeart/2008/layout/LinedList"/>
    <dgm:cxn modelId="{A064165D-9F4C-6548-8554-D70F6FA1C74B}" srcId="{E1792848-2B21-4B50-A921-4E71AC84C2ED}" destId="{83A0CC1A-0A83-E740-8865-6749A270AF47}" srcOrd="3" destOrd="0" parTransId="{768C3AA9-5069-DF4F-93E4-9F0F92CFE7CF}" sibTransId="{194650C7-03A8-1D41-9004-A42AAE0092B1}"/>
    <dgm:cxn modelId="{35D92FB7-D676-2847-B032-AE4BA5CB5C4C}" type="presOf" srcId="{B7A7FC09-BB78-634F-BEF3-254341FD8653}" destId="{C63BDABD-09A3-1C4C-B552-2389FB2CAA92}" srcOrd="0" destOrd="0" presId="urn:microsoft.com/office/officeart/2008/layout/LinedList"/>
    <dgm:cxn modelId="{EBAC15D1-508F-1B41-9DE4-DBF6A48C0D73}" type="presOf" srcId="{97CF4CFD-E114-4EC8-979D-28ABF703379D}" destId="{577412EC-C0B9-2D49-9063-0E1F544E8DB3}" srcOrd="0" destOrd="0" presId="urn:microsoft.com/office/officeart/2008/layout/LinedList"/>
    <dgm:cxn modelId="{FD1522EA-0284-C348-BC68-E4656444B7C8}" type="presOf" srcId="{E1792848-2B21-4B50-A921-4E71AC84C2ED}" destId="{01160265-E209-BB45-BD7A-684578C63EE6}" srcOrd="0" destOrd="0" presId="urn:microsoft.com/office/officeart/2008/layout/LinedList"/>
    <dgm:cxn modelId="{0C25A650-7CEC-F847-B1EE-C7E69EEF5C74}" type="presParOf" srcId="{01160265-E209-BB45-BD7A-684578C63EE6}" destId="{E3E021B1-6C48-DD4E-A6B6-9332728919D2}" srcOrd="0" destOrd="0" presId="urn:microsoft.com/office/officeart/2008/layout/LinedList"/>
    <dgm:cxn modelId="{FEEFA98E-D242-A342-A6A4-0C5735F83CD7}" type="presParOf" srcId="{01160265-E209-BB45-BD7A-684578C63EE6}" destId="{8743EE51-5910-3242-8D21-81B702364AA9}" srcOrd="1" destOrd="0" presId="urn:microsoft.com/office/officeart/2008/layout/LinedList"/>
    <dgm:cxn modelId="{13BEBDEB-0CAE-1841-BE05-1E03583E6ACE}" type="presParOf" srcId="{8743EE51-5910-3242-8D21-81B702364AA9}" destId="{F2F5EEE5-312E-DC4A-A405-CFC5B5F1D2E2}" srcOrd="0" destOrd="0" presId="urn:microsoft.com/office/officeart/2008/layout/LinedList"/>
    <dgm:cxn modelId="{2369AD7E-4628-7F42-B8FC-A9B08847E6E3}" type="presParOf" srcId="{8743EE51-5910-3242-8D21-81B702364AA9}" destId="{5A43820E-7A7D-364C-97F1-035A87A4FFA9}" srcOrd="1" destOrd="0" presId="urn:microsoft.com/office/officeart/2008/layout/LinedList"/>
    <dgm:cxn modelId="{6B0A853C-DB0A-354E-A17E-5A0CFEFB8FE0}" type="presParOf" srcId="{01160265-E209-BB45-BD7A-684578C63EE6}" destId="{C5BF9ED4-5096-6843-95B7-1E6DD049B827}" srcOrd="2" destOrd="0" presId="urn:microsoft.com/office/officeart/2008/layout/LinedList"/>
    <dgm:cxn modelId="{41AF607A-D5D0-CD49-B91A-26FC0F8FF136}" type="presParOf" srcId="{01160265-E209-BB45-BD7A-684578C63EE6}" destId="{ED87498B-4A00-8447-A101-FF6B5E8B3734}" srcOrd="3" destOrd="0" presId="urn:microsoft.com/office/officeart/2008/layout/LinedList"/>
    <dgm:cxn modelId="{4F18E4C5-050C-4140-9645-F12E0A3238B6}" type="presParOf" srcId="{ED87498B-4A00-8447-A101-FF6B5E8B3734}" destId="{5B2BFB5D-DBDD-C746-990B-F2898B1F9150}" srcOrd="0" destOrd="0" presId="urn:microsoft.com/office/officeart/2008/layout/LinedList"/>
    <dgm:cxn modelId="{550DA317-A6B7-4047-A664-9CB2D275746F}" type="presParOf" srcId="{ED87498B-4A00-8447-A101-FF6B5E8B3734}" destId="{D452A175-B200-E743-A76E-A42433BE87D7}" srcOrd="1" destOrd="0" presId="urn:microsoft.com/office/officeart/2008/layout/LinedList"/>
    <dgm:cxn modelId="{0616C848-89A0-0943-8C4B-6025EF5F433C}" type="presParOf" srcId="{01160265-E209-BB45-BD7A-684578C63EE6}" destId="{5AC95A90-2BB1-794A-831F-D3F2F78BC0B7}" srcOrd="4" destOrd="0" presId="urn:microsoft.com/office/officeart/2008/layout/LinedList"/>
    <dgm:cxn modelId="{C714D9DC-3953-F042-B3D5-E62480F7A969}" type="presParOf" srcId="{01160265-E209-BB45-BD7A-684578C63EE6}" destId="{108840FA-5A74-2748-B85E-0DA0AF87EDD1}" srcOrd="5" destOrd="0" presId="urn:microsoft.com/office/officeart/2008/layout/LinedList"/>
    <dgm:cxn modelId="{E3EF3466-4932-AA4E-AF30-B71D02523404}" type="presParOf" srcId="{108840FA-5A74-2748-B85E-0DA0AF87EDD1}" destId="{577412EC-C0B9-2D49-9063-0E1F544E8DB3}" srcOrd="0" destOrd="0" presId="urn:microsoft.com/office/officeart/2008/layout/LinedList"/>
    <dgm:cxn modelId="{8E8DF776-A9A6-6343-8923-9D9DD8CD57B2}" type="presParOf" srcId="{108840FA-5A74-2748-B85E-0DA0AF87EDD1}" destId="{0E26D2EC-A48C-2F45-9295-6214F53700B3}" srcOrd="1" destOrd="0" presId="urn:microsoft.com/office/officeart/2008/layout/LinedList"/>
    <dgm:cxn modelId="{5BC8C3AD-ECDD-C34B-A68F-6F9E9D3D7FE9}" type="presParOf" srcId="{01160265-E209-BB45-BD7A-684578C63EE6}" destId="{BAC24136-784F-9C43-A6E4-EF4EAEB86AD0}" srcOrd="6" destOrd="0" presId="urn:microsoft.com/office/officeart/2008/layout/LinedList"/>
    <dgm:cxn modelId="{88737BB2-A3BC-0745-BAB2-A4C0A213C4BF}" type="presParOf" srcId="{01160265-E209-BB45-BD7A-684578C63EE6}" destId="{C1DD0EC2-A596-2144-82E3-8CAFDD36129D}" srcOrd="7" destOrd="0" presId="urn:microsoft.com/office/officeart/2008/layout/LinedList"/>
    <dgm:cxn modelId="{DA142DFF-FBA0-9A4E-AF93-521F22165198}" type="presParOf" srcId="{C1DD0EC2-A596-2144-82E3-8CAFDD36129D}" destId="{A2EC5538-4065-2C41-993D-5D6154A8E967}" srcOrd="0" destOrd="0" presId="urn:microsoft.com/office/officeart/2008/layout/LinedList"/>
    <dgm:cxn modelId="{667D6281-E7C8-1D4E-979F-03FE1E98AB5A}" type="presParOf" srcId="{C1DD0EC2-A596-2144-82E3-8CAFDD36129D}" destId="{AEFE79F0-6EB4-1D4E-B092-06F3FCE88F12}" srcOrd="1" destOrd="0" presId="urn:microsoft.com/office/officeart/2008/layout/LinedList"/>
    <dgm:cxn modelId="{7956A861-8159-014E-B547-A34C05587D7C}" type="presParOf" srcId="{01160265-E209-BB45-BD7A-684578C63EE6}" destId="{13699664-F10D-3649-B226-0B27375FDA1C}" srcOrd="8" destOrd="0" presId="urn:microsoft.com/office/officeart/2008/layout/LinedList"/>
    <dgm:cxn modelId="{B30B90BF-16F8-4945-8460-F1DB6564F973}" type="presParOf" srcId="{01160265-E209-BB45-BD7A-684578C63EE6}" destId="{299D31FD-48D5-D94E-9EDB-C6933D334746}" srcOrd="9" destOrd="0" presId="urn:microsoft.com/office/officeart/2008/layout/LinedList"/>
    <dgm:cxn modelId="{AD05DBDE-3E35-3449-985F-2E11D8F18AF5}" type="presParOf" srcId="{299D31FD-48D5-D94E-9EDB-C6933D334746}" destId="{C63BDABD-09A3-1C4C-B552-2389FB2CAA92}" srcOrd="0" destOrd="0" presId="urn:microsoft.com/office/officeart/2008/layout/LinedList"/>
    <dgm:cxn modelId="{554CA84C-3B9C-C440-8360-8D691565D579}" type="presParOf" srcId="{299D31FD-48D5-D94E-9EDB-C6933D334746}" destId="{6BF199E9-FBC1-9B47-8EBA-7859957E0E1C}"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2D2EB0A7-3B1D-460D-B324-B7EDCD370D0F}" type="doc">
      <dgm:prSet loTypeId="urn:microsoft.com/office/officeart/2008/layout/LinedList" loCatId="list" qsTypeId="urn:microsoft.com/office/officeart/2005/8/quickstyle/simple1" qsCatId="simple" csTypeId="urn:microsoft.com/office/officeart/2005/8/colors/colorful1" csCatId="colorful" phldr="1"/>
      <dgm:spPr/>
      <dgm:t>
        <a:bodyPr/>
        <a:lstStyle/>
        <a:p>
          <a:endParaRPr lang="en-US"/>
        </a:p>
      </dgm:t>
    </dgm:pt>
    <dgm:pt modelId="{0864BF0D-CF7A-4B91-98BC-0AD9AE2DE84D}">
      <dgm:prSet/>
      <dgm:spPr/>
      <dgm:t>
        <a:bodyPr/>
        <a:lstStyle/>
        <a:p>
          <a:r>
            <a:rPr lang="en-US"/>
            <a:t>Dark = Unknown, as much as “Decline”</a:t>
          </a:r>
        </a:p>
      </dgm:t>
    </dgm:pt>
    <dgm:pt modelId="{26C74F05-E0DD-477F-B1D3-49D829DF7871}" type="parTrans" cxnId="{AC9AA369-2E6E-48B8-908A-6AC48BFEB2F0}">
      <dgm:prSet/>
      <dgm:spPr/>
      <dgm:t>
        <a:bodyPr/>
        <a:lstStyle/>
        <a:p>
          <a:endParaRPr lang="en-US"/>
        </a:p>
      </dgm:t>
    </dgm:pt>
    <dgm:pt modelId="{6D4F8DCA-D575-4DF1-A69F-1FEC00366A42}" type="sibTrans" cxnId="{AC9AA369-2E6E-48B8-908A-6AC48BFEB2F0}">
      <dgm:prSet/>
      <dgm:spPr/>
      <dgm:t>
        <a:bodyPr/>
        <a:lstStyle/>
        <a:p>
          <a:endParaRPr lang="en-US"/>
        </a:p>
      </dgm:t>
    </dgm:pt>
    <dgm:pt modelId="{9B5C3B08-8126-4EC8-9062-6A93932C8D39}">
      <dgm:prSet/>
      <dgm:spPr/>
      <dgm:t>
        <a:bodyPr/>
        <a:lstStyle/>
        <a:p>
          <a:r>
            <a:rPr lang="en-US" dirty="0"/>
            <a:t>Absence of written record</a:t>
          </a:r>
        </a:p>
      </dgm:t>
    </dgm:pt>
    <dgm:pt modelId="{47017E27-55F6-4B7A-B5B7-F12D71312363}" type="parTrans" cxnId="{8353A83B-1B97-40C7-80DF-666312B0C791}">
      <dgm:prSet/>
      <dgm:spPr/>
      <dgm:t>
        <a:bodyPr/>
        <a:lstStyle/>
        <a:p>
          <a:endParaRPr lang="en-US"/>
        </a:p>
      </dgm:t>
    </dgm:pt>
    <dgm:pt modelId="{179AE26A-4373-46C5-8915-6F2CD39A543B}" type="sibTrans" cxnId="{8353A83B-1B97-40C7-80DF-666312B0C791}">
      <dgm:prSet/>
      <dgm:spPr/>
      <dgm:t>
        <a:bodyPr/>
        <a:lstStyle/>
        <a:p>
          <a:endParaRPr lang="en-US"/>
        </a:p>
      </dgm:t>
    </dgm:pt>
    <dgm:pt modelId="{ADEBB1B6-5A2E-43DE-86A3-9BB2B13C3E43}">
      <dgm:prSet/>
      <dgm:spPr/>
      <dgm:t>
        <a:bodyPr/>
        <a:lstStyle/>
        <a:p>
          <a:r>
            <a:rPr lang="en-US" dirty="0"/>
            <a:t>Incursion of armed forces from northern and eastern areas (Vikings, Angles and Saxons etc.) created instability.</a:t>
          </a:r>
        </a:p>
      </dgm:t>
    </dgm:pt>
    <dgm:pt modelId="{DFCA2E04-2101-4875-B7E8-41FD78159674}" type="parTrans" cxnId="{827B243B-8445-49F6-A4D8-AC59CDE85CFB}">
      <dgm:prSet/>
      <dgm:spPr/>
      <dgm:t>
        <a:bodyPr/>
        <a:lstStyle/>
        <a:p>
          <a:endParaRPr lang="en-US"/>
        </a:p>
      </dgm:t>
    </dgm:pt>
    <dgm:pt modelId="{6AA1FB31-7C45-4A67-B24E-0FA51B51C65E}" type="sibTrans" cxnId="{827B243B-8445-49F6-A4D8-AC59CDE85CFB}">
      <dgm:prSet/>
      <dgm:spPr/>
      <dgm:t>
        <a:bodyPr/>
        <a:lstStyle/>
        <a:p>
          <a:endParaRPr lang="en-US"/>
        </a:p>
      </dgm:t>
    </dgm:pt>
    <dgm:pt modelId="{3E344BF8-169A-1348-B2F6-7DA452310B1E}">
      <dgm:prSet/>
      <dgm:spPr/>
      <dgm:t>
        <a:bodyPr/>
        <a:lstStyle/>
        <a:p>
          <a:r>
            <a:rPr lang="en-US" dirty="0"/>
            <a:t>Absence of artifacts</a:t>
          </a:r>
        </a:p>
      </dgm:t>
    </dgm:pt>
    <dgm:pt modelId="{AC7E46B1-C6FF-2647-A51B-7FE51672BFC4}" type="parTrans" cxnId="{7E2C29C2-4E9D-BC4F-83E4-5B89091FBAE9}">
      <dgm:prSet/>
      <dgm:spPr/>
      <dgm:t>
        <a:bodyPr/>
        <a:lstStyle/>
        <a:p>
          <a:endParaRPr lang="en-US"/>
        </a:p>
      </dgm:t>
    </dgm:pt>
    <dgm:pt modelId="{F1FE4778-DAE4-0344-855D-96D01F686B3E}" type="sibTrans" cxnId="{7E2C29C2-4E9D-BC4F-83E4-5B89091FBAE9}">
      <dgm:prSet/>
      <dgm:spPr/>
      <dgm:t>
        <a:bodyPr/>
        <a:lstStyle/>
        <a:p>
          <a:endParaRPr lang="en-US"/>
        </a:p>
      </dgm:t>
    </dgm:pt>
    <dgm:pt modelId="{F9C8EE2A-3EC2-A149-BE87-DF1274405229}">
      <dgm:prSet/>
      <dgm:spPr/>
      <dgm:t>
        <a:bodyPr/>
        <a:lstStyle/>
        <a:p>
          <a:r>
            <a:rPr lang="en-US" dirty="0"/>
            <a:t>Education and literacy limited to a few.</a:t>
          </a:r>
        </a:p>
      </dgm:t>
    </dgm:pt>
    <dgm:pt modelId="{83537016-F53D-7C4D-8069-ECE82605523D}" type="parTrans" cxnId="{EF4DBE37-52D1-BB4D-9868-51274EF99802}">
      <dgm:prSet/>
      <dgm:spPr/>
      <dgm:t>
        <a:bodyPr/>
        <a:lstStyle/>
        <a:p>
          <a:endParaRPr lang="en-US"/>
        </a:p>
      </dgm:t>
    </dgm:pt>
    <dgm:pt modelId="{6CBBF852-AA4B-D84B-95BB-3FC8A568F51B}" type="sibTrans" cxnId="{EF4DBE37-52D1-BB4D-9868-51274EF99802}">
      <dgm:prSet/>
      <dgm:spPr/>
      <dgm:t>
        <a:bodyPr/>
        <a:lstStyle/>
        <a:p>
          <a:endParaRPr lang="en-US"/>
        </a:p>
      </dgm:t>
    </dgm:pt>
    <dgm:pt modelId="{063B2BBF-0261-1142-A658-8F8C99A2E156}">
      <dgm:prSet/>
      <dgm:spPr/>
      <dgm:t>
        <a:bodyPr/>
        <a:lstStyle/>
        <a:p>
          <a:r>
            <a:rPr lang="en-US" dirty="0"/>
            <a:t>Retreat of Roman presence, with its influence on culture, coordination, infrastructure, security, left some vulnerability.</a:t>
          </a:r>
        </a:p>
      </dgm:t>
    </dgm:pt>
    <dgm:pt modelId="{AC59AB8C-63F7-C64B-91BD-6C1D9FF04D3F}" type="parTrans" cxnId="{702E5E91-D7AC-0441-9D94-8946A4C22135}">
      <dgm:prSet/>
      <dgm:spPr/>
      <dgm:t>
        <a:bodyPr/>
        <a:lstStyle/>
        <a:p>
          <a:endParaRPr lang="en-US"/>
        </a:p>
      </dgm:t>
    </dgm:pt>
    <dgm:pt modelId="{474F5141-70A3-7D4C-9C9A-CC298F8DD67A}" type="sibTrans" cxnId="{702E5E91-D7AC-0441-9D94-8946A4C22135}">
      <dgm:prSet/>
      <dgm:spPr/>
      <dgm:t>
        <a:bodyPr/>
        <a:lstStyle/>
        <a:p>
          <a:endParaRPr lang="en-US"/>
        </a:p>
      </dgm:t>
    </dgm:pt>
    <dgm:pt modelId="{E4411750-0D85-B644-B3B1-12BD04AB482E}" type="pres">
      <dgm:prSet presAssocID="{2D2EB0A7-3B1D-460D-B324-B7EDCD370D0F}" presName="vert0" presStyleCnt="0">
        <dgm:presLayoutVars>
          <dgm:dir/>
          <dgm:animOne val="branch"/>
          <dgm:animLvl val="lvl"/>
        </dgm:presLayoutVars>
      </dgm:prSet>
      <dgm:spPr/>
    </dgm:pt>
    <dgm:pt modelId="{16F085F4-5BB2-ED40-9656-BAEE914AB7ED}" type="pres">
      <dgm:prSet presAssocID="{0864BF0D-CF7A-4B91-98BC-0AD9AE2DE84D}" presName="thickLine" presStyleLbl="alignNode1" presStyleIdx="0" presStyleCnt="6"/>
      <dgm:spPr/>
    </dgm:pt>
    <dgm:pt modelId="{31EA08D0-2937-BA43-9924-3F3C765BEE25}" type="pres">
      <dgm:prSet presAssocID="{0864BF0D-CF7A-4B91-98BC-0AD9AE2DE84D}" presName="horz1" presStyleCnt="0"/>
      <dgm:spPr/>
    </dgm:pt>
    <dgm:pt modelId="{0E1C61A2-9A8F-D54D-A2F4-AA063E21644A}" type="pres">
      <dgm:prSet presAssocID="{0864BF0D-CF7A-4B91-98BC-0AD9AE2DE84D}" presName="tx1" presStyleLbl="revTx" presStyleIdx="0" presStyleCnt="6"/>
      <dgm:spPr/>
    </dgm:pt>
    <dgm:pt modelId="{BA256F94-BB04-8647-8947-1B1200C3D58E}" type="pres">
      <dgm:prSet presAssocID="{0864BF0D-CF7A-4B91-98BC-0AD9AE2DE84D}" presName="vert1" presStyleCnt="0"/>
      <dgm:spPr/>
    </dgm:pt>
    <dgm:pt modelId="{3207B2A2-DD19-3846-A64C-2E9F71AA7B03}" type="pres">
      <dgm:prSet presAssocID="{9B5C3B08-8126-4EC8-9062-6A93932C8D39}" presName="thickLine" presStyleLbl="alignNode1" presStyleIdx="1" presStyleCnt="6"/>
      <dgm:spPr/>
    </dgm:pt>
    <dgm:pt modelId="{6B4DF5BB-4135-9B41-93CE-0752DF510ECE}" type="pres">
      <dgm:prSet presAssocID="{9B5C3B08-8126-4EC8-9062-6A93932C8D39}" presName="horz1" presStyleCnt="0"/>
      <dgm:spPr/>
    </dgm:pt>
    <dgm:pt modelId="{CFA8162F-911C-404C-B5B3-D00E2F44C622}" type="pres">
      <dgm:prSet presAssocID="{9B5C3B08-8126-4EC8-9062-6A93932C8D39}" presName="tx1" presStyleLbl="revTx" presStyleIdx="1" presStyleCnt="6"/>
      <dgm:spPr/>
    </dgm:pt>
    <dgm:pt modelId="{74488141-04D5-884E-BB68-B52EF92E2802}" type="pres">
      <dgm:prSet presAssocID="{9B5C3B08-8126-4EC8-9062-6A93932C8D39}" presName="vert1" presStyleCnt="0"/>
      <dgm:spPr/>
    </dgm:pt>
    <dgm:pt modelId="{A8094957-BF2F-2445-8D7D-26CE3A9F1422}" type="pres">
      <dgm:prSet presAssocID="{3E344BF8-169A-1348-B2F6-7DA452310B1E}" presName="thickLine" presStyleLbl="alignNode1" presStyleIdx="2" presStyleCnt="6"/>
      <dgm:spPr/>
    </dgm:pt>
    <dgm:pt modelId="{4A4CF15C-E628-AD4B-A336-85D2FE8B061E}" type="pres">
      <dgm:prSet presAssocID="{3E344BF8-169A-1348-B2F6-7DA452310B1E}" presName="horz1" presStyleCnt="0"/>
      <dgm:spPr/>
    </dgm:pt>
    <dgm:pt modelId="{B619563F-7010-3B42-9D6A-8D5C1B1DA98F}" type="pres">
      <dgm:prSet presAssocID="{3E344BF8-169A-1348-B2F6-7DA452310B1E}" presName="tx1" presStyleLbl="revTx" presStyleIdx="2" presStyleCnt="6"/>
      <dgm:spPr/>
    </dgm:pt>
    <dgm:pt modelId="{DBED06C4-610E-B94A-A7D9-66FE2915AE97}" type="pres">
      <dgm:prSet presAssocID="{3E344BF8-169A-1348-B2F6-7DA452310B1E}" presName="vert1" presStyleCnt="0"/>
      <dgm:spPr/>
    </dgm:pt>
    <dgm:pt modelId="{FF9C9060-F68D-454D-B7E1-EE148687B8F5}" type="pres">
      <dgm:prSet presAssocID="{F9C8EE2A-3EC2-A149-BE87-DF1274405229}" presName="thickLine" presStyleLbl="alignNode1" presStyleIdx="3" presStyleCnt="6"/>
      <dgm:spPr/>
    </dgm:pt>
    <dgm:pt modelId="{B04F6DC7-DEC4-0240-AB95-93B5FEC1F2B8}" type="pres">
      <dgm:prSet presAssocID="{F9C8EE2A-3EC2-A149-BE87-DF1274405229}" presName="horz1" presStyleCnt="0"/>
      <dgm:spPr/>
    </dgm:pt>
    <dgm:pt modelId="{5A02E9BA-E768-C645-9D1C-1EC4A1603374}" type="pres">
      <dgm:prSet presAssocID="{F9C8EE2A-3EC2-A149-BE87-DF1274405229}" presName="tx1" presStyleLbl="revTx" presStyleIdx="3" presStyleCnt="6"/>
      <dgm:spPr/>
    </dgm:pt>
    <dgm:pt modelId="{A6B7DF43-D09D-B644-BF1D-0DD1A3AA46DE}" type="pres">
      <dgm:prSet presAssocID="{F9C8EE2A-3EC2-A149-BE87-DF1274405229}" presName="vert1" presStyleCnt="0"/>
      <dgm:spPr/>
    </dgm:pt>
    <dgm:pt modelId="{2A234ABF-05EB-8A47-80BD-4BD0C936DF7C}" type="pres">
      <dgm:prSet presAssocID="{063B2BBF-0261-1142-A658-8F8C99A2E156}" presName="thickLine" presStyleLbl="alignNode1" presStyleIdx="4" presStyleCnt="6"/>
      <dgm:spPr/>
    </dgm:pt>
    <dgm:pt modelId="{56CA0896-08A6-0E42-981E-27304E5642DF}" type="pres">
      <dgm:prSet presAssocID="{063B2BBF-0261-1142-A658-8F8C99A2E156}" presName="horz1" presStyleCnt="0"/>
      <dgm:spPr/>
    </dgm:pt>
    <dgm:pt modelId="{9BAB9742-E69A-EC4C-9AB9-1056D99474F5}" type="pres">
      <dgm:prSet presAssocID="{063B2BBF-0261-1142-A658-8F8C99A2E156}" presName="tx1" presStyleLbl="revTx" presStyleIdx="4" presStyleCnt="6"/>
      <dgm:spPr/>
    </dgm:pt>
    <dgm:pt modelId="{397AEC69-FEC4-0B49-B25A-2202895E250D}" type="pres">
      <dgm:prSet presAssocID="{063B2BBF-0261-1142-A658-8F8C99A2E156}" presName="vert1" presStyleCnt="0"/>
      <dgm:spPr/>
    </dgm:pt>
    <dgm:pt modelId="{F28DD4D4-43F0-4849-B97B-421AAE69CFC2}" type="pres">
      <dgm:prSet presAssocID="{ADEBB1B6-5A2E-43DE-86A3-9BB2B13C3E43}" presName="thickLine" presStyleLbl="alignNode1" presStyleIdx="5" presStyleCnt="6"/>
      <dgm:spPr/>
    </dgm:pt>
    <dgm:pt modelId="{A346C78B-AE50-734C-843F-DF8C6055E536}" type="pres">
      <dgm:prSet presAssocID="{ADEBB1B6-5A2E-43DE-86A3-9BB2B13C3E43}" presName="horz1" presStyleCnt="0"/>
      <dgm:spPr/>
    </dgm:pt>
    <dgm:pt modelId="{003F0EA8-76CF-C440-82B2-429C27E1552A}" type="pres">
      <dgm:prSet presAssocID="{ADEBB1B6-5A2E-43DE-86A3-9BB2B13C3E43}" presName="tx1" presStyleLbl="revTx" presStyleIdx="5" presStyleCnt="6"/>
      <dgm:spPr/>
    </dgm:pt>
    <dgm:pt modelId="{D22228A7-1CBF-974C-992E-0B127AD4552C}" type="pres">
      <dgm:prSet presAssocID="{ADEBB1B6-5A2E-43DE-86A3-9BB2B13C3E43}" presName="vert1" presStyleCnt="0"/>
      <dgm:spPr/>
    </dgm:pt>
  </dgm:ptLst>
  <dgm:cxnLst>
    <dgm:cxn modelId="{E91E2A1A-9925-C14F-929F-5383FDDA7E5E}" type="presOf" srcId="{3E344BF8-169A-1348-B2F6-7DA452310B1E}" destId="{B619563F-7010-3B42-9D6A-8D5C1B1DA98F}" srcOrd="0" destOrd="0" presId="urn:microsoft.com/office/officeart/2008/layout/LinedList"/>
    <dgm:cxn modelId="{EF4DBE37-52D1-BB4D-9868-51274EF99802}" srcId="{2D2EB0A7-3B1D-460D-B324-B7EDCD370D0F}" destId="{F9C8EE2A-3EC2-A149-BE87-DF1274405229}" srcOrd="3" destOrd="0" parTransId="{83537016-F53D-7C4D-8069-ECE82605523D}" sibTransId="{6CBBF852-AA4B-D84B-95BB-3FC8A568F51B}"/>
    <dgm:cxn modelId="{827B243B-8445-49F6-A4D8-AC59CDE85CFB}" srcId="{2D2EB0A7-3B1D-460D-B324-B7EDCD370D0F}" destId="{ADEBB1B6-5A2E-43DE-86A3-9BB2B13C3E43}" srcOrd="5" destOrd="0" parTransId="{DFCA2E04-2101-4875-B7E8-41FD78159674}" sibTransId="{6AA1FB31-7C45-4A67-B24E-0FA51B51C65E}"/>
    <dgm:cxn modelId="{8353A83B-1B97-40C7-80DF-666312B0C791}" srcId="{2D2EB0A7-3B1D-460D-B324-B7EDCD370D0F}" destId="{9B5C3B08-8126-4EC8-9062-6A93932C8D39}" srcOrd="1" destOrd="0" parTransId="{47017E27-55F6-4B7A-B5B7-F12D71312363}" sibTransId="{179AE26A-4373-46C5-8915-6F2CD39A543B}"/>
    <dgm:cxn modelId="{63F9BB60-2175-0047-8398-7E1C3B3B0A5F}" type="presOf" srcId="{F9C8EE2A-3EC2-A149-BE87-DF1274405229}" destId="{5A02E9BA-E768-C645-9D1C-1EC4A1603374}" srcOrd="0" destOrd="0" presId="urn:microsoft.com/office/officeart/2008/layout/LinedList"/>
    <dgm:cxn modelId="{74019C62-ACBE-3140-AA05-B3AEEDDE398B}" type="presOf" srcId="{0864BF0D-CF7A-4B91-98BC-0AD9AE2DE84D}" destId="{0E1C61A2-9A8F-D54D-A2F4-AA063E21644A}" srcOrd="0" destOrd="0" presId="urn:microsoft.com/office/officeart/2008/layout/LinedList"/>
    <dgm:cxn modelId="{AC9AA369-2E6E-48B8-908A-6AC48BFEB2F0}" srcId="{2D2EB0A7-3B1D-460D-B324-B7EDCD370D0F}" destId="{0864BF0D-CF7A-4B91-98BC-0AD9AE2DE84D}" srcOrd="0" destOrd="0" parTransId="{26C74F05-E0DD-477F-B1D3-49D829DF7871}" sibTransId="{6D4F8DCA-D575-4DF1-A69F-1FEC00366A42}"/>
    <dgm:cxn modelId="{702E5E91-D7AC-0441-9D94-8946A4C22135}" srcId="{2D2EB0A7-3B1D-460D-B324-B7EDCD370D0F}" destId="{063B2BBF-0261-1142-A658-8F8C99A2E156}" srcOrd="4" destOrd="0" parTransId="{AC59AB8C-63F7-C64B-91BD-6C1D9FF04D3F}" sibTransId="{474F5141-70A3-7D4C-9C9A-CC298F8DD67A}"/>
    <dgm:cxn modelId="{676BCEBB-3D9E-A640-A606-DD73BDDD2700}" type="presOf" srcId="{063B2BBF-0261-1142-A658-8F8C99A2E156}" destId="{9BAB9742-E69A-EC4C-9AB9-1056D99474F5}" srcOrd="0" destOrd="0" presId="urn:microsoft.com/office/officeart/2008/layout/LinedList"/>
    <dgm:cxn modelId="{7E2C29C2-4E9D-BC4F-83E4-5B89091FBAE9}" srcId="{2D2EB0A7-3B1D-460D-B324-B7EDCD370D0F}" destId="{3E344BF8-169A-1348-B2F6-7DA452310B1E}" srcOrd="2" destOrd="0" parTransId="{AC7E46B1-C6FF-2647-A51B-7FE51672BFC4}" sibTransId="{F1FE4778-DAE4-0344-855D-96D01F686B3E}"/>
    <dgm:cxn modelId="{DDB2FBD3-B1B6-DD43-A519-13CBFDEC75B3}" type="presOf" srcId="{2D2EB0A7-3B1D-460D-B324-B7EDCD370D0F}" destId="{E4411750-0D85-B644-B3B1-12BD04AB482E}" srcOrd="0" destOrd="0" presId="urn:microsoft.com/office/officeart/2008/layout/LinedList"/>
    <dgm:cxn modelId="{9B828BEC-75D5-C846-92C5-9805A2877F64}" type="presOf" srcId="{ADEBB1B6-5A2E-43DE-86A3-9BB2B13C3E43}" destId="{003F0EA8-76CF-C440-82B2-429C27E1552A}" srcOrd="0" destOrd="0" presId="urn:microsoft.com/office/officeart/2008/layout/LinedList"/>
    <dgm:cxn modelId="{9A2288EE-36BA-B44F-B4AA-B799BAE2A920}" type="presOf" srcId="{9B5C3B08-8126-4EC8-9062-6A93932C8D39}" destId="{CFA8162F-911C-404C-B5B3-D00E2F44C622}" srcOrd="0" destOrd="0" presId="urn:microsoft.com/office/officeart/2008/layout/LinedList"/>
    <dgm:cxn modelId="{0B765FB8-84F2-694B-A684-8538903681B4}" type="presParOf" srcId="{E4411750-0D85-B644-B3B1-12BD04AB482E}" destId="{16F085F4-5BB2-ED40-9656-BAEE914AB7ED}" srcOrd="0" destOrd="0" presId="urn:microsoft.com/office/officeart/2008/layout/LinedList"/>
    <dgm:cxn modelId="{100E2393-BF79-6741-BE1F-27227F02C290}" type="presParOf" srcId="{E4411750-0D85-B644-B3B1-12BD04AB482E}" destId="{31EA08D0-2937-BA43-9924-3F3C765BEE25}" srcOrd="1" destOrd="0" presId="urn:microsoft.com/office/officeart/2008/layout/LinedList"/>
    <dgm:cxn modelId="{6BE72ADE-0940-0248-9C17-B5BAA2A5D44D}" type="presParOf" srcId="{31EA08D0-2937-BA43-9924-3F3C765BEE25}" destId="{0E1C61A2-9A8F-D54D-A2F4-AA063E21644A}" srcOrd="0" destOrd="0" presId="urn:microsoft.com/office/officeart/2008/layout/LinedList"/>
    <dgm:cxn modelId="{4F1EFC4C-C023-454D-A576-53EB6CA2B63F}" type="presParOf" srcId="{31EA08D0-2937-BA43-9924-3F3C765BEE25}" destId="{BA256F94-BB04-8647-8947-1B1200C3D58E}" srcOrd="1" destOrd="0" presId="urn:microsoft.com/office/officeart/2008/layout/LinedList"/>
    <dgm:cxn modelId="{3DFE14C6-A5FB-0740-BF13-C23F3FA441C7}" type="presParOf" srcId="{E4411750-0D85-B644-B3B1-12BD04AB482E}" destId="{3207B2A2-DD19-3846-A64C-2E9F71AA7B03}" srcOrd="2" destOrd="0" presId="urn:microsoft.com/office/officeart/2008/layout/LinedList"/>
    <dgm:cxn modelId="{660BA57E-803A-DB4B-9DC6-648212CCEBE7}" type="presParOf" srcId="{E4411750-0D85-B644-B3B1-12BD04AB482E}" destId="{6B4DF5BB-4135-9B41-93CE-0752DF510ECE}" srcOrd="3" destOrd="0" presId="urn:microsoft.com/office/officeart/2008/layout/LinedList"/>
    <dgm:cxn modelId="{F6F9D532-F1D1-3F40-B64E-352082D365ED}" type="presParOf" srcId="{6B4DF5BB-4135-9B41-93CE-0752DF510ECE}" destId="{CFA8162F-911C-404C-B5B3-D00E2F44C622}" srcOrd="0" destOrd="0" presId="urn:microsoft.com/office/officeart/2008/layout/LinedList"/>
    <dgm:cxn modelId="{A953B0A4-1676-0E4A-880C-D77ABB21CF89}" type="presParOf" srcId="{6B4DF5BB-4135-9B41-93CE-0752DF510ECE}" destId="{74488141-04D5-884E-BB68-B52EF92E2802}" srcOrd="1" destOrd="0" presId="urn:microsoft.com/office/officeart/2008/layout/LinedList"/>
    <dgm:cxn modelId="{E54ADAA9-418D-E045-A614-B5AD54FA72E3}" type="presParOf" srcId="{E4411750-0D85-B644-B3B1-12BD04AB482E}" destId="{A8094957-BF2F-2445-8D7D-26CE3A9F1422}" srcOrd="4" destOrd="0" presId="urn:microsoft.com/office/officeart/2008/layout/LinedList"/>
    <dgm:cxn modelId="{B9C2F655-4B5C-C142-8B14-AE84B0393888}" type="presParOf" srcId="{E4411750-0D85-B644-B3B1-12BD04AB482E}" destId="{4A4CF15C-E628-AD4B-A336-85D2FE8B061E}" srcOrd="5" destOrd="0" presId="urn:microsoft.com/office/officeart/2008/layout/LinedList"/>
    <dgm:cxn modelId="{38A92EA4-A4A7-1D4A-9919-F9497267A95D}" type="presParOf" srcId="{4A4CF15C-E628-AD4B-A336-85D2FE8B061E}" destId="{B619563F-7010-3B42-9D6A-8D5C1B1DA98F}" srcOrd="0" destOrd="0" presId="urn:microsoft.com/office/officeart/2008/layout/LinedList"/>
    <dgm:cxn modelId="{862A730E-D50E-CD47-A75A-EE7227A4AB65}" type="presParOf" srcId="{4A4CF15C-E628-AD4B-A336-85D2FE8B061E}" destId="{DBED06C4-610E-B94A-A7D9-66FE2915AE97}" srcOrd="1" destOrd="0" presId="urn:microsoft.com/office/officeart/2008/layout/LinedList"/>
    <dgm:cxn modelId="{EDCFBC8B-2844-AC4E-84DB-BB8598C94704}" type="presParOf" srcId="{E4411750-0D85-B644-B3B1-12BD04AB482E}" destId="{FF9C9060-F68D-454D-B7E1-EE148687B8F5}" srcOrd="6" destOrd="0" presId="urn:microsoft.com/office/officeart/2008/layout/LinedList"/>
    <dgm:cxn modelId="{DA77AD0B-AB59-FD43-B594-0D1A2A103B97}" type="presParOf" srcId="{E4411750-0D85-B644-B3B1-12BD04AB482E}" destId="{B04F6DC7-DEC4-0240-AB95-93B5FEC1F2B8}" srcOrd="7" destOrd="0" presId="urn:microsoft.com/office/officeart/2008/layout/LinedList"/>
    <dgm:cxn modelId="{71826397-AB30-B044-89D0-477F4ED86900}" type="presParOf" srcId="{B04F6DC7-DEC4-0240-AB95-93B5FEC1F2B8}" destId="{5A02E9BA-E768-C645-9D1C-1EC4A1603374}" srcOrd="0" destOrd="0" presId="urn:microsoft.com/office/officeart/2008/layout/LinedList"/>
    <dgm:cxn modelId="{106C07B1-3723-C447-B7C7-2F8B6E82544A}" type="presParOf" srcId="{B04F6DC7-DEC4-0240-AB95-93B5FEC1F2B8}" destId="{A6B7DF43-D09D-B644-BF1D-0DD1A3AA46DE}" srcOrd="1" destOrd="0" presId="urn:microsoft.com/office/officeart/2008/layout/LinedList"/>
    <dgm:cxn modelId="{96749AE4-BF74-754C-BC57-87234FDEAF7E}" type="presParOf" srcId="{E4411750-0D85-B644-B3B1-12BD04AB482E}" destId="{2A234ABF-05EB-8A47-80BD-4BD0C936DF7C}" srcOrd="8" destOrd="0" presId="urn:microsoft.com/office/officeart/2008/layout/LinedList"/>
    <dgm:cxn modelId="{E58CFE31-D88B-9841-BA7B-56B86AE52B7E}" type="presParOf" srcId="{E4411750-0D85-B644-B3B1-12BD04AB482E}" destId="{56CA0896-08A6-0E42-981E-27304E5642DF}" srcOrd="9" destOrd="0" presId="urn:microsoft.com/office/officeart/2008/layout/LinedList"/>
    <dgm:cxn modelId="{D9B5C4E3-1B8E-4C47-93E2-4FABF605C5F1}" type="presParOf" srcId="{56CA0896-08A6-0E42-981E-27304E5642DF}" destId="{9BAB9742-E69A-EC4C-9AB9-1056D99474F5}" srcOrd="0" destOrd="0" presId="urn:microsoft.com/office/officeart/2008/layout/LinedList"/>
    <dgm:cxn modelId="{114636A5-B186-BE48-A752-4DAD8860D67C}" type="presParOf" srcId="{56CA0896-08A6-0E42-981E-27304E5642DF}" destId="{397AEC69-FEC4-0B49-B25A-2202895E250D}" srcOrd="1" destOrd="0" presId="urn:microsoft.com/office/officeart/2008/layout/LinedList"/>
    <dgm:cxn modelId="{38707941-DD16-7E4F-8036-A297B0F82F01}" type="presParOf" srcId="{E4411750-0D85-B644-B3B1-12BD04AB482E}" destId="{F28DD4D4-43F0-4849-B97B-421AAE69CFC2}" srcOrd="10" destOrd="0" presId="urn:microsoft.com/office/officeart/2008/layout/LinedList"/>
    <dgm:cxn modelId="{1386BE79-E05D-4B49-B33A-0E8EC25E554D}" type="presParOf" srcId="{E4411750-0D85-B644-B3B1-12BD04AB482E}" destId="{A346C78B-AE50-734C-843F-DF8C6055E536}" srcOrd="11" destOrd="0" presId="urn:microsoft.com/office/officeart/2008/layout/LinedList"/>
    <dgm:cxn modelId="{000903EB-FA62-034E-8B28-5602E4122C45}" type="presParOf" srcId="{A346C78B-AE50-734C-843F-DF8C6055E536}" destId="{003F0EA8-76CF-C440-82B2-429C27E1552A}" srcOrd="0" destOrd="0" presId="urn:microsoft.com/office/officeart/2008/layout/LinedList"/>
    <dgm:cxn modelId="{D7DBBC50-7B04-E048-84CB-19F75A063479}" type="presParOf" srcId="{A346C78B-AE50-734C-843F-DF8C6055E536}" destId="{D22228A7-1CBF-974C-992E-0B127AD4552C}"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A7964A48-ECF9-4C65-BACA-BD192AB132C5}" type="doc">
      <dgm:prSet loTypeId="urn:microsoft.com/office/officeart/2005/8/layout/list1" loCatId="list" qsTypeId="urn:microsoft.com/office/officeart/2005/8/quickstyle/simple2" qsCatId="simple" csTypeId="urn:microsoft.com/office/officeart/2005/8/colors/accent0_3" csCatId="mainScheme" phldr="1"/>
      <dgm:spPr/>
      <dgm:t>
        <a:bodyPr/>
        <a:lstStyle/>
        <a:p>
          <a:endParaRPr lang="en-US"/>
        </a:p>
      </dgm:t>
    </dgm:pt>
    <dgm:pt modelId="{DE4115E4-613D-44D6-AA64-58AB490457FE}">
      <dgm:prSet/>
      <dgm:spPr/>
      <dgm:t>
        <a:bodyPr/>
        <a:lstStyle/>
        <a:p>
          <a:r>
            <a:rPr lang="en-US" dirty="0"/>
            <a:t>Warrior Class</a:t>
          </a:r>
        </a:p>
      </dgm:t>
    </dgm:pt>
    <dgm:pt modelId="{DDF0978C-66EE-4ED7-A29B-2B4BB4172778}" type="parTrans" cxnId="{C7694F69-82E6-4B94-9439-68F338CE697B}">
      <dgm:prSet/>
      <dgm:spPr/>
      <dgm:t>
        <a:bodyPr/>
        <a:lstStyle/>
        <a:p>
          <a:endParaRPr lang="en-US"/>
        </a:p>
      </dgm:t>
    </dgm:pt>
    <dgm:pt modelId="{7CC1FD59-4274-45E2-942C-478B7B4093A9}" type="sibTrans" cxnId="{C7694F69-82E6-4B94-9439-68F338CE697B}">
      <dgm:prSet/>
      <dgm:spPr/>
      <dgm:t>
        <a:bodyPr/>
        <a:lstStyle/>
        <a:p>
          <a:endParaRPr lang="en-US"/>
        </a:p>
      </dgm:t>
    </dgm:pt>
    <dgm:pt modelId="{DD9B4891-3D31-4F9F-B384-A2AFBB38BA82}">
      <dgm:prSet/>
      <dgm:spPr/>
      <dgm:t>
        <a:bodyPr/>
        <a:lstStyle/>
        <a:p>
          <a:r>
            <a:rPr lang="en-US" dirty="0"/>
            <a:t>Sword</a:t>
          </a:r>
        </a:p>
      </dgm:t>
    </dgm:pt>
    <dgm:pt modelId="{85DCA56F-A56E-4A2C-AE37-9546C03784ED}" type="parTrans" cxnId="{3DC3C575-D6D1-4176-B210-80523A28B446}">
      <dgm:prSet/>
      <dgm:spPr/>
      <dgm:t>
        <a:bodyPr/>
        <a:lstStyle/>
        <a:p>
          <a:endParaRPr lang="en-US"/>
        </a:p>
      </dgm:t>
    </dgm:pt>
    <dgm:pt modelId="{95CE46FA-D72B-46B1-8646-B26849246FD6}" type="sibTrans" cxnId="{3DC3C575-D6D1-4176-B210-80523A28B446}">
      <dgm:prSet/>
      <dgm:spPr/>
      <dgm:t>
        <a:bodyPr/>
        <a:lstStyle/>
        <a:p>
          <a:endParaRPr lang="en-US"/>
        </a:p>
      </dgm:t>
    </dgm:pt>
    <dgm:pt modelId="{7C1F4FEB-E733-4BC6-9ABB-41E0E04C093B}">
      <dgm:prSet/>
      <dgm:spPr/>
      <dgm:t>
        <a:bodyPr/>
        <a:lstStyle/>
        <a:p>
          <a:r>
            <a:rPr lang="en-US" dirty="0"/>
            <a:t>Ax</a:t>
          </a:r>
        </a:p>
      </dgm:t>
    </dgm:pt>
    <dgm:pt modelId="{BA81B9DC-F67D-431F-89C4-EA8DD06DBB31}" type="parTrans" cxnId="{F48ADF9D-9D09-47DF-8852-E10EC063E055}">
      <dgm:prSet/>
      <dgm:spPr/>
      <dgm:t>
        <a:bodyPr/>
        <a:lstStyle/>
        <a:p>
          <a:endParaRPr lang="en-US"/>
        </a:p>
      </dgm:t>
    </dgm:pt>
    <dgm:pt modelId="{7EBA4C17-60E1-480F-8D2C-93BBB19DB222}" type="sibTrans" cxnId="{F48ADF9D-9D09-47DF-8852-E10EC063E055}">
      <dgm:prSet/>
      <dgm:spPr/>
      <dgm:t>
        <a:bodyPr/>
        <a:lstStyle/>
        <a:p>
          <a:endParaRPr lang="en-US"/>
        </a:p>
      </dgm:t>
    </dgm:pt>
    <dgm:pt modelId="{8646B07F-70F2-47D7-80CF-806EFB368293}">
      <dgm:prSet/>
      <dgm:spPr/>
      <dgm:t>
        <a:bodyPr/>
        <a:lstStyle/>
        <a:p>
          <a:r>
            <a:rPr lang="en-US" dirty="0"/>
            <a:t>Spear</a:t>
          </a:r>
        </a:p>
      </dgm:t>
    </dgm:pt>
    <dgm:pt modelId="{F500B4F6-8075-445D-84D2-5E8FC3E7A217}" type="parTrans" cxnId="{522E7DD4-A6F7-4B0F-9FDE-2C75C770D16F}">
      <dgm:prSet/>
      <dgm:spPr/>
      <dgm:t>
        <a:bodyPr/>
        <a:lstStyle/>
        <a:p>
          <a:endParaRPr lang="en-US"/>
        </a:p>
      </dgm:t>
    </dgm:pt>
    <dgm:pt modelId="{28261810-6E65-4F96-872C-D2FFED342C46}" type="sibTrans" cxnId="{522E7DD4-A6F7-4B0F-9FDE-2C75C770D16F}">
      <dgm:prSet/>
      <dgm:spPr/>
      <dgm:t>
        <a:bodyPr/>
        <a:lstStyle/>
        <a:p>
          <a:endParaRPr lang="en-US"/>
        </a:p>
      </dgm:t>
    </dgm:pt>
    <dgm:pt modelId="{D459E75F-C761-4979-B4BD-E0DE14778CA0}">
      <dgm:prSet/>
      <dgm:spPr/>
      <dgm:t>
        <a:bodyPr/>
        <a:lstStyle/>
        <a:p>
          <a:r>
            <a:rPr lang="en-US" dirty="0"/>
            <a:t>Mace</a:t>
          </a:r>
        </a:p>
      </dgm:t>
    </dgm:pt>
    <dgm:pt modelId="{FC8D27FB-EA5D-43AE-80CF-DE40306C5FDE}" type="parTrans" cxnId="{D706BBCF-D8B7-4CFE-82F9-EE8A3FE1FB33}">
      <dgm:prSet/>
      <dgm:spPr/>
      <dgm:t>
        <a:bodyPr/>
        <a:lstStyle/>
        <a:p>
          <a:endParaRPr lang="en-US"/>
        </a:p>
      </dgm:t>
    </dgm:pt>
    <dgm:pt modelId="{86121B8E-ECDE-47FD-8C10-12571799FF38}" type="sibTrans" cxnId="{D706BBCF-D8B7-4CFE-82F9-EE8A3FE1FB33}">
      <dgm:prSet/>
      <dgm:spPr/>
      <dgm:t>
        <a:bodyPr/>
        <a:lstStyle/>
        <a:p>
          <a:endParaRPr lang="en-US"/>
        </a:p>
      </dgm:t>
    </dgm:pt>
    <dgm:pt modelId="{DEAEEC3F-1EAD-404A-9472-36C254003514}">
      <dgm:prSet/>
      <dgm:spPr/>
      <dgm:t>
        <a:bodyPr/>
        <a:lstStyle/>
        <a:p>
          <a:r>
            <a:rPr lang="en-US" dirty="0"/>
            <a:t>Occasional Resources</a:t>
          </a:r>
        </a:p>
      </dgm:t>
    </dgm:pt>
    <dgm:pt modelId="{C3B8C328-6FFD-4870-B13A-F19279C99D48}" type="parTrans" cxnId="{D178CC96-9B8C-4F53-8632-529D3B26A7AC}">
      <dgm:prSet/>
      <dgm:spPr/>
      <dgm:t>
        <a:bodyPr/>
        <a:lstStyle/>
        <a:p>
          <a:endParaRPr lang="en-US"/>
        </a:p>
      </dgm:t>
    </dgm:pt>
    <dgm:pt modelId="{56326810-BCA5-4F3E-89F9-AFB9116ACF86}" type="sibTrans" cxnId="{D178CC96-9B8C-4F53-8632-529D3B26A7AC}">
      <dgm:prSet/>
      <dgm:spPr/>
      <dgm:t>
        <a:bodyPr/>
        <a:lstStyle/>
        <a:p>
          <a:endParaRPr lang="en-US"/>
        </a:p>
      </dgm:t>
    </dgm:pt>
    <dgm:pt modelId="{8A6E62BE-7252-468B-87B7-5A225DB03CCC}">
      <dgm:prSet/>
      <dgm:spPr/>
      <dgm:t>
        <a:bodyPr/>
        <a:lstStyle/>
        <a:p>
          <a:r>
            <a:rPr lang="en-US" dirty="0"/>
            <a:t>Horses</a:t>
          </a:r>
        </a:p>
      </dgm:t>
    </dgm:pt>
    <dgm:pt modelId="{BD4F24F5-E447-480E-B53D-E991F7513A26}" type="parTrans" cxnId="{4CCFBDB7-AF6E-4E4F-905A-4620D933FEA5}">
      <dgm:prSet/>
      <dgm:spPr/>
      <dgm:t>
        <a:bodyPr/>
        <a:lstStyle/>
        <a:p>
          <a:endParaRPr lang="en-US"/>
        </a:p>
      </dgm:t>
    </dgm:pt>
    <dgm:pt modelId="{35862BAA-6FF4-4ABF-9E96-20AAEC635EF3}" type="sibTrans" cxnId="{4CCFBDB7-AF6E-4E4F-905A-4620D933FEA5}">
      <dgm:prSet/>
      <dgm:spPr/>
      <dgm:t>
        <a:bodyPr/>
        <a:lstStyle/>
        <a:p>
          <a:endParaRPr lang="en-US"/>
        </a:p>
      </dgm:t>
    </dgm:pt>
    <dgm:pt modelId="{4A9F6BC8-1643-45E7-8F17-90077D2CF018}">
      <dgm:prSet/>
      <dgm:spPr/>
      <dgm:t>
        <a:bodyPr/>
        <a:lstStyle/>
        <a:p>
          <a:r>
            <a:rPr lang="en-US" dirty="0"/>
            <a:t>Archers with Bows and Arrows</a:t>
          </a:r>
        </a:p>
      </dgm:t>
    </dgm:pt>
    <dgm:pt modelId="{0C358AF0-8F51-4E1C-8852-C394C2E601B0}" type="parTrans" cxnId="{6B7F1E47-111C-4E3B-8C26-1376EE081D2C}">
      <dgm:prSet/>
      <dgm:spPr/>
      <dgm:t>
        <a:bodyPr/>
        <a:lstStyle/>
        <a:p>
          <a:endParaRPr lang="en-US"/>
        </a:p>
      </dgm:t>
    </dgm:pt>
    <dgm:pt modelId="{3DC467D6-E066-4A7B-ABED-CD208BDBE8B4}" type="sibTrans" cxnId="{6B7F1E47-111C-4E3B-8C26-1376EE081D2C}">
      <dgm:prSet/>
      <dgm:spPr/>
      <dgm:t>
        <a:bodyPr/>
        <a:lstStyle/>
        <a:p>
          <a:endParaRPr lang="en-US"/>
        </a:p>
      </dgm:t>
    </dgm:pt>
    <dgm:pt modelId="{AFC75625-F56F-3C43-B4EB-3F5351DB47CE}">
      <dgm:prSet/>
      <dgm:spPr/>
      <dgm:t>
        <a:bodyPr/>
        <a:lstStyle/>
        <a:p>
          <a:pPr>
            <a:buNone/>
          </a:pPr>
          <a:r>
            <a:rPr lang="en-US" dirty="0"/>
            <a:t>Lineage within "aristocracy"</a:t>
          </a:r>
        </a:p>
      </dgm:t>
    </dgm:pt>
    <dgm:pt modelId="{6EFA0F2F-BBF0-C347-B672-554B1E89FFF7}" type="parTrans" cxnId="{93EEC8AB-A3B6-464B-95C0-AE3386EB64A9}">
      <dgm:prSet/>
      <dgm:spPr/>
      <dgm:t>
        <a:bodyPr/>
        <a:lstStyle/>
        <a:p>
          <a:endParaRPr lang="en-US"/>
        </a:p>
      </dgm:t>
    </dgm:pt>
    <dgm:pt modelId="{A5D25DC5-0739-BA49-BC9E-739EF821BD65}" type="sibTrans" cxnId="{93EEC8AB-A3B6-464B-95C0-AE3386EB64A9}">
      <dgm:prSet/>
      <dgm:spPr/>
      <dgm:t>
        <a:bodyPr/>
        <a:lstStyle/>
        <a:p>
          <a:endParaRPr lang="en-US"/>
        </a:p>
      </dgm:t>
    </dgm:pt>
    <dgm:pt modelId="{2E92A384-AE14-8B4B-B75D-C5F90E42A373}">
      <dgm:prSet/>
      <dgm:spPr/>
      <dgm:t>
        <a:bodyPr/>
        <a:lstStyle/>
        <a:p>
          <a:pPr>
            <a:buNone/>
          </a:pPr>
          <a:r>
            <a:rPr lang="en-US" dirty="0"/>
            <a:t>Physical strength</a:t>
          </a:r>
        </a:p>
      </dgm:t>
    </dgm:pt>
    <dgm:pt modelId="{F22E05D0-8E2D-9B47-B0DE-86A2757E887C}" type="parTrans" cxnId="{85F20099-DCD5-4549-85EF-AD42527FC559}">
      <dgm:prSet/>
      <dgm:spPr/>
      <dgm:t>
        <a:bodyPr/>
        <a:lstStyle/>
        <a:p>
          <a:endParaRPr lang="en-US"/>
        </a:p>
      </dgm:t>
    </dgm:pt>
    <dgm:pt modelId="{A397324F-7216-534A-BC4B-66642A8D9DDB}" type="sibTrans" cxnId="{85F20099-DCD5-4549-85EF-AD42527FC559}">
      <dgm:prSet/>
      <dgm:spPr/>
      <dgm:t>
        <a:bodyPr/>
        <a:lstStyle/>
        <a:p>
          <a:endParaRPr lang="en-US"/>
        </a:p>
      </dgm:t>
    </dgm:pt>
    <dgm:pt modelId="{8492E9CD-A521-AA4D-8250-20305BAEA34F}">
      <dgm:prSet/>
      <dgm:spPr/>
      <dgm:t>
        <a:bodyPr/>
        <a:lstStyle/>
        <a:p>
          <a:r>
            <a:rPr lang="en-US" dirty="0"/>
            <a:t>Four standard weapons (very few existing examples)</a:t>
          </a:r>
        </a:p>
      </dgm:t>
    </dgm:pt>
    <dgm:pt modelId="{A5382F67-1B9A-4F42-8F4E-F5A61022C417}" type="parTrans" cxnId="{5A3A36C2-9AC4-7E4B-8ADA-D69D95C37360}">
      <dgm:prSet/>
      <dgm:spPr/>
      <dgm:t>
        <a:bodyPr/>
        <a:lstStyle/>
        <a:p>
          <a:endParaRPr lang="en-US"/>
        </a:p>
      </dgm:t>
    </dgm:pt>
    <dgm:pt modelId="{ED26FF66-81D8-9D4B-AF61-3D700BE86E8B}" type="sibTrans" cxnId="{5A3A36C2-9AC4-7E4B-8ADA-D69D95C37360}">
      <dgm:prSet/>
      <dgm:spPr/>
      <dgm:t>
        <a:bodyPr/>
        <a:lstStyle/>
        <a:p>
          <a:endParaRPr lang="en-US"/>
        </a:p>
      </dgm:t>
    </dgm:pt>
    <dgm:pt modelId="{28E2BC26-8501-7046-A6D4-12041A890686}">
      <dgm:prSet/>
      <dgm:spPr/>
      <dgm:t>
        <a:bodyPr/>
        <a:lstStyle/>
        <a:p>
          <a:pPr>
            <a:buNone/>
          </a:pPr>
          <a:r>
            <a:rPr lang="en-US" dirty="0"/>
            <a:t>Training</a:t>
          </a:r>
        </a:p>
      </dgm:t>
    </dgm:pt>
    <dgm:pt modelId="{827F44CC-4942-AC45-A532-ECC704503569}" type="parTrans" cxnId="{96B04A03-E540-8743-A5BE-4FD28A927459}">
      <dgm:prSet/>
      <dgm:spPr/>
      <dgm:t>
        <a:bodyPr/>
        <a:lstStyle/>
        <a:p>
          <a:endParaRPr lang="en-US"/>
        </a:p>
      </dgm:t>
    </dgm:pt>
    <dgm:pt modelId="{AB22B706-723F-234A-842E-F4EF37FBD4F4}" type="sibTrans" cxnId="{96B04A03-E540-8743-A5BE-4FD28A927459}">
      <dgm:prSet/>
      <dgm:spPr/>
      <dgm:t>
        <a:bodyPr/>
        <a:lstStyle/>
        <a:p>
          <a:endParaRPr lang="en-US"/>
        </a:p>
      </dgm:t>
    </dgm:pt>
    <dgm:pt modelId="{AFA56122-5861-8347-AB2E-42CF5E151407}" type="pres">
      <dgm:prSet presAssocID="{A7964A48-ECF9-4C65-BACA-BD192AB132C5}" presName="linear" presStyleCnt="0">
        <dgm:presLayoutVars>
          <dgm:dir/>
          <dgm:animLvl val="lvl"/>
          <dgm:resizeHandles val="exact"/>
        </dgm:presLayoutVars>
      </dgm:prSet>
      <dgm:spPr/>
    </dgm:pt>
    <dgm:pt modelId="{10DE0F48-52F0-7D4A-ADAB-5334F9735A70}" type="pres">
      <dgm:prSet presAssocID="{DE4115E4-613D-44D6-AA64-58AB490457FE}" presName="parentLin" presStyleCnt="0"/>
      <dgm:spPr/>
    </dgm:pt>
    <dgm:pt modelId="{3B01986B-A1FC-1946-86EC-2C3C9F05207F}" type="pres">
      <dgm:prSet presAssocID="{DE4115E4-613D-44D6-AA64-58AB490457FE}" presName="parentLeftMargin" presStyleLbl="node1" presStyleIdx="0" presStyleCnt="3"/>
      <dgm:spPr/>
    </dgm:pt>
    <dgm:pt modelId="{4D473CD8-3E45-8940-B8C1-96C4CE4F1AB9}" type="pres">
      <dgm:prSet presAssocID="{DE4115E4-613D-44D6-AA64-58AB490457FE}" presName="parentText" presStyleLbl="node1" presStyleIdx="0" presStyleCnt="3">
        <dgm:presLayoutVars>
          <dgm:chMax val="0"/>
          <dgm:bulletEnabled val="1"/>
        </dgm:presLayoutVars>
      </dgm:prSet>
      <dgm:spPr/>
    </dgm:pt>
    <dgm:pt modelId="{32199C54-6CD6-5C42-BA61-16606DE420C2}" type="pres">
      <dgm:prSet presAssocID="{DE4115E4-613D-44D6-AA64-58AB490457FE}" presName="negativeSpace" presStyleCnt="0"/>
      <dgm:spPr/>
    </dgm:pt>
    <dgm:pt modelId="{B8D46E48-AF5F-7F47-B5A4-6F27140E4562}" type="pres">
      <dgm:prSet presAssocID="{DE4115E4-613D-44D6-AA64-58AB490457FE}" presName="childText" presStyleLbl="conFgAcc1" presStyleIdx="0" presStyleCnt="3">
        <dgm:presLayoutVars>
          <dgm:bulletEnabled val="1"/>
        </dgm:presLayoutVars>
      </dgm:prSet>
      <dgm:spPr/>
    </dgm:pt>
    <dgm:pt modelId="{384FE985-4449-1944-8655-04AF421C27A2}" type="pres">
      <dgm:prSet presAssocID="{7CC1FD59-4274-45E2-942C-478B7B4093A9}" presName="spaceBetweenRectangles" presStyleCnt="0"/>
      <dgm:spPr/>
    </dgm:pt>
    <dgm:pt modelId="{EFFE2E55-AD2A-FC4D-8B49-6BD05D0C4B3C}" type="pres">
      <dgm:prSet presAssocID="{8492E9CD-A521-AA4D-8250-20305BAEA34F}" presName="parentLin" presStyleCnt="0"/>
      <dgm:spPr/>
    </dgm:pt>
    <dgm:pt modelId="{34F4D70E-0E4A-FF4A-B2E0-165CD9A7325F}" type="pres">
      <dgm:prSet presAssocID="{8492E9CD-A521-AA4D-8250-20305BAEA34F}" presName="parentLeftMargin" presStyleLbl="node1" presStyleIdx="0" presStyleCnt="3"/>
      <dgm:spPr/>
    </dgm:pt>
    <dgm:pt modelId="{0F368A20-B106-6E47-BCF0-7BA000FF7D62}" type="pres">
      <dgm:prSet presAssocID="{8492E9CD-A521-AA4D-8250-20305BAEA34F}" presName="parentText" presStyleLbl="node1" presStyleIdx="1" presStyleCnt="3" custLinFactNeighborX="-33935" custLinFactNeighborY="-564">
        <dgm:presLayoutVars>
          <dgm:chMax val="0"/>
          <dgm:bulletEnabled val="1"/>
        </dgm:presLayoutVars>
      </dgm:prSet>
      <dgm:spPr/>
    </dgm:pt>
    <dgm:pt modelId="{C55F3573-5A5C-9D42-83EA-9BD77138EB55}" type="pres">
      <dgm:prSet presAssocID="{8492E9CD-A521-AA4D-8250-20305BAEA34F}" presName="negativeSpace" presStyleCnt="0"/>
      <dgm:spPr/>
    </dgm:pt>
    <dgm:pt modelId="{742283CA-4F35-8047-97D9-C4C7B7583793}" type="pres">
      <dgm:prSet presAssocID="{8492E9CD-A521-AA4D-8250-20305BAEA34F}" presName="childText" presStyleLbl="conFgAcc1" presStyleIdx="1" presStyleCnt="3">
        <dgm:presLayoutVars>
          <dgm:bulletEnabled val="1"/>
        </dgm:presLayoutVars>
      </dgm:prSet>
      <dgm:spPr/>
    </dgm:pt>
    <dgm:pt modelId="{A4332FF3-B260-0F4C-9D5C-584049014C50}" type="pres">
      <dgm:prSet presAssocID="{ED26FF66-81D8-9D4B-AF61-3D700BE86E8B}" presName="spaceBetweenRectangles" presStyleCnt="0"/>
      <dgm:spPr/>
    </dgm:pt>
    <dgm:pt modelId="{C68EFB84-A96D-AE44-8869-34182634BCD7}" type="pres">
      <dgm:prSet presAssocID="{DEAEEC3F-1EAD-404A-9472-36C254003514}" presName="parentLin" presStyleCnt="0"/>
      <dgm:spPr/>
    </dgm:pt>
    <dgm:pt modelId="{E5247A06-2E66-EC42-B814-636199893C3B}" type="pres">
      <dgm:prSet presAssocID="{DEAEEC3F-1EAD-404A-9472-36C254003514}" presName="parentLeftMargin" presStyleLbl="node1" presStyleIdx="1" presStyleCnt="3"/>
      <dgm:spPr/>
    </dgm:pt>
    <dgm:pt modelId="{FE75FD62-B8BC-1A42-812C-CA7061C81FDE}" type="pres">
      <dgm:prSet presAssocID="{DEAEEC3F-1EAD-404A-9472-36C254003514}" presName="parentText" presStyleLbl="node1" presStyleIdx="2" presStyleCnt="3">
        <dgm:presLayoutVars>
          <dgm:chMax val="0"/>
          <dgm:bulletEnabled val="1"/>
        </dgm:presLayoutVars>
      </dgm:prSet>
      <dgm:spPr/>
    </dgm:pt>
    <dgm:pt modelId="{15953DD6-2225-C84D-9E8A-BA25F389873C}" type="pres">
      <dgm:prSet presAssocID="{DEAEEC3F-1EAD-404A-9472-36C254003514}" presName="negativeSpace" presStyleCnt="0"/>
      <dgm:spPr/>
    </dgm:pt>
    <dgm:pt modelId="{085082E7-4439-EE41-A593-D1A7D8C42D5F}" type="pres">
      <dgm:prSet presAssocID="{DEAEEC3F-1EAD-404A-9472-36C254003514}" presName="childText" presStyleLbl="conFgAcc1" presStyleIdx="2" presStyleCnt="3">
        <dgm:presLayoutVars>
          <dgm:bulletEnabled val="1"/>
        </dgm:presLayoutVars>
      </dgm:prSet>
      <dgm:spPr/>
    </dgm:pt>
  </dgm:ptLst>
  <dgm:cxnLst>
    <dgm:cxn modelId="{7B1F2402-751F-7A41-87AC-7156B9E0BEE3}" type="presOf" srcId="{A7964A48-ECF9-4C65-BACA-BD192AB132C5}" destId="{AFA56122-5861-8347-AB2E-42CF5E151407}" srcOrd="0" destOrd="0" presId="urn:microsoft.com/office/officeart/2005/8/layout/list1"/>
    <dgm:cxn modelId="{96B04A03-E540-8743-A5BE-4FD28A927459}" srcId="{DE4115E4-613D-44D6-AA64-58AB490457FE}" destId="{28E2BC26-8501-7046-A6D4-12041A890686}" srcOrd="1" destOrd="0" parTransId="{827F44CC-4942-AC45-A532-ECC704503569}" sibTransId="{AB22B706-723F-234A-842E-F4EF37FBD4F4}"/>
    <dgm:cxn modelId="{2FCBB620-4593-9F4D-876B-81D78421122A}" type="presOf" srcId="{DEAEEC3F-1EAD-404A-9472-36C254003514}" destId="{E5247A06-2E66-EC42-B814-636199893C3B}" srcOrd="0" destOrd="0" presId="urn:microsoft.com/office/officeart/2005/8/layout/list1"/>
    <dgm:cxn modelId="{D0CF6F3A-C7BF-8B4E-BD40-E49585ED17FB}" type="presOf" srcId="{8492E9CD-A521-AA4D-8250-20305BAEA34F}" destId="{34F4D70E-0E4A-FF4A-B2E0-165CD9A7325F}" srcOrd="0" destOrd="0" presId="urn:microsoft.com/office/officeart/2005/8/layout/list1"/>
    <dgm:cxn modelId="{6B7F1E47-111C-4E3B-8C26-1376EE081D2C}" srcId="{DEAEEC3F-1EAD-404A-9472-36C254003514}" destId="{4A9F6BC8-1643-45E7-8F17-90077D2CF018}" srcOrd="1" destOrd="0" parTransId="{0C358AF0-8F51-4E1C-8852-C394C2E601B0}" sibTransId="{3DC467D6-E066-4A7B-ABED-CD208BDBE8B4}"/>
    <dgm:cxn modelId="{523FBD4D-F683-0D47-9E38-489220460413}" type="presOf" srcId="{DE4115E4-613D-44D6-AA64-58AB490457FE}" destId="{3B01986B-A1FC-1946-86EC-2C3C9F05207F}" srcOrd="0" destOrd="0" presId="urn:microsoft.com/office/officeart/2005/8/layout/list1"/>
    <dgm:cxn modelId="{CA76F55B-C4AC-1C43-BB9F-3BA3EE003E8C}" type="presOf" srcId="{DD9B4891-3D31-4F9F-B384-A2AFBB38BA82}" destId="{742283CA-4F35-8047-97D9-C4C7B7583793}" srcOrd="0" destOrd="0" presId="urn:microsoft.com/office/officeart/2005/8/layout/list1"/>
    <dgm:cxn modelId="{C318E160-A331-D34E-9DCA-DE417FC41FDA}" type="presOf" srcId="{DEAEEC3F-1EAD-404A-9472-36C254003514}" destId="{FE75FD62-B8BC-1A42-812C-CA7061C81FDE}" srcOrd="1" destOrd="0" presId="urn:microsoft.com/office/officeart/2005/8/layout/list1"/>
    <dgm:cxn modelId="{C7694F69-82E6-4B94-9439-68F338CE697B}" srcId="{A7964A48-ECF9-4C65-BACA-BD192AB132C5}" destId="{DE4115E4-613D-44D6-AA64-58AB490457FE}" srcOrd="0" destOrd="0" parTransId="{DDF0978C-66EE-4ED7-A29B-2B4BB4172778}" sibTransId="{7CC1FD59-4274-45E2-942C-478B7B4093A9}"/>
    <dgm:cxn modelId="{AC3B5669-EED8-CC46-BAF0-ACE227FAE94C}" type="presOf" srcId="{AFC75625-F56F-3C43-B4EB-3F5351DB47CE}" destId="{B8D46E48-AF5F-7F47-B5A4-6F27140E4562}" srcOrd="0" destOrd="0" presId="urn:microsoft.com/office/officeart/2005/8/layout/list1"/>
    <dgm:cxn modelId="{3EC6CF73-7108-AD46-BEC1-C135AA57018B}" type="presOf" srcId="{8A6E62BE-7252-468B-87B7-5A225DB03CCC}" destId="{085082E7-4439-EE41-A593-D1A7D8C42D5F}" srcOrd="0" destOrd="0" presId="urn:microsoft.com/office/officeart/2005/8/layout/list1"/>
    <dgm:cxn modelId="{30BFD173-D428-7B42-B042-CFC7B2C57F5F}" type="presOf" srcId="{8646B07F-70F2-47D7-80CF-806EFB368293}" destId="{742283CA-4F35-8047-97D9-C4C7B7583793}" srcOrd="0" destOrd="2" presId="urn:microsoft.com/office/officeart/2005/8/layout/list1"/>
    <dgm:cxn modelId="{3DC3C575-D6D1-4176-B210-80523A28B446}" srcId="{8492E9CD-A521-AA4D-8250-20305BAEA34F}" destId="{DD9B4891-3D31-4F9F-B384-A2AFBB38BA82}" srcOrd="0" destOrd="0" parTransId="{85DCA56F-A56E-4A2C-AE37-9546C03784ED}" sibTransId="{95CE46FA-D72B-46B1-8646-B26849246FD6}"/>
    <dgm:cxn modelId="{CE5E3D79-D64B-9A42-B5A5-03C26B72ED3A}" type="presOf" srcId="{4A9F6BC8-1643-45E7-8F17-90077D2CF018}" destId="{085082E7-4439-EE41-A593-D1A7D8C42D5F}" srcOrd="0" destOrd="1" presId="urn:microsoft.com/office/officeart/2005/8/layout/list1"/>
    <dgm:cxn modelId="{073CAE86-06AE-8A4B-8F02-D0D56817D06B}" type="presOf" srcId="{DE4115E4-613D-44D6-AA64-58AB490457FE}" destId="{4D473CD8-3E45-8940-B8C1-96C4CE4F1AB9}" srcOrd="1" destOrd="0" presId="urn:microsoft.com/office/officeart/2005/8/layout/list1"/>
    <dgm:cxn modelId="{D178CC96-9B8C-4F53-8632-529D3B26A7AC}" srcId="{A7964A48-ECF9-4C65-BACA-BD192AB132C5}" destId="{DEAEEC3F-1EAD-404A-9472-36C254003514}" srcOrd="2" destOrd="0" parTransId="{C3B8C328-6FFD-4870-B13A-F19279C99D48}" sibTransId="{56326810-BCA5-4F3E-89F9-AFB9116ACF86}"/>
    <dgm:cxn modelId="{85F20099-DCD5-4549-85EF-AD42527FC559}" srcId="{DE4115E4-613D-44D6-AA64-58AB490457FE}" destId="{2E92A384-AE14-8B4B-B75D-C5F90E42A373}" srcOrd="2" destOrd="0" parTransId="{F22E05D0-8E2D-9B47-B0DE-86A2757E887C}" sibTransId="{A397324F-7216-534A-BC4B-66642A8D9DDB}"/>
    <dgm:cxn modelId="{6F717D9D-1E62-7A48-99F3-96B26EEF6FC2}" type="presOf" srcId="{8492E9CD-A521-AA4D-8250-20305BAEA34F}" destId="{0F368A20-B106-6E47-BCF0-7BA000FF7D62}" srcOrd="1" destOrd="0" presId="urn:microsoft.com/office/officeart/2005/8/layout/list1"/>
    <dgm:cxn modelId="{F48ADF9D-9D09-47DF-8852-E10EC063E055}" srcId="{8492E9CD-A521-AA4D-8250-20305BAEA34F}" destId="{7C1F4FEB-E733-4BC6-9ABB-41E0E04C093B}" srcOrd="1" destOrd="0" parTransId="{BA81B9DC-F67D-431F-89C4-EA8DD06DBB31}" sibTransId="{7EBA4C17-60E1-480F-8D2C-93BBB19DB222}"/>
    <dgm:cxn modelId="{551EE2A3-F120-D34A-A456-35BFBAD74BF7}" type="presOf" srcId="{7C1F4FEB-E733-4BC6-9ABB-41E0E04C093B}" destId="{742283CA-4F35-8047-97D9-C4C7B7583793}" srcOrd="0" destOrd="1" presId="urn:microsoft.com/office/officeart/2005/8/layout/list1"/>
    <dgm:cxn modelId="{93EEC8AB-A3B6-464B-95C0-AE3386EB64A9}" srcId="{DE4115E4-613D-44D6-AA64-58AB490457FE}" destId="{AFC75625-F56F-3C43-B4EB-3F5351DB47CE}" srcOrd="0" destOrd="0" parTransId="{6EFA0F2F-BBF0-C347-B672-554B1E89FFF7}" sibTransId="{A5D25DC5-0739-BA49-BC9E-739EF821BD65}"/>
    <dgm:cxn modelId="{2B24CEB3-B938-FF4C-8983-86F4D60D3410}" type="presOf" srcId="{D459E75F-C761-4979-B4BD-E0DE14778CA0}" destId="{742283CA-4F35-8047-97D9-C4C7B7583793}" srcOrd="0" destOrd="3" presId="urn:microsoft.com/office/officeart/2005/8/layout/list1"/>
    <dgm:cxn modelId="{4CCFBDB7-AF6E-4E4F-905A-4620D933FEA5}" srcId="{DEAEEC3F-1EAD-404A-9472-36C254003514}" destId="{8A6E62BE-7252-468B-87B7-5A225DB03CCC}" srcOrd="0" destOrd="0" parTransId="{BD4F24F5-E447-480E-B53D-E991F7513A26}" sibTransId="{35862BAA-6FF4-4ABF-9E96-20AAEC635EF3}"/>
    <dgm:cxn modelId="{5A3A36C2-9AC4-7E4B-8ADA-D69D95C37360}" srcId="{A7964A48-ECF9-4C65-BACA-BD192AB132C5}" destId="{8492E9CD-A521-AA4D-8250-20305BAEA34F}" srcOrd="1" destOrd="0" parTransId="{A5382F67-1B9A-4F42-8F4E-F5A61022C417}" sibTransId="{ED26FF66-81D8-9D4B-AF61-3D700BE86E8B}"/>
    <dgm:cxn modelId="{42C931C5-FE25-224B-A2F9-9D1D447FCD58}" type="presOf" srcId="{2E92A384-AE14-8B4B-B75D-C5F90E42A373}" destId="{B8D46E48-AF5F-7F47-B5A4-6F27140E4562}" srcOrd="0" destOrd="2" presId="urn:microsoft.com/office/officeart/2005/8/layout/list1"/>
    <dgm:cxn modelId="{D706BBCF-D8B7-4CFE-82F9-EE8A3FE1FB33}" srcId="{8492E9CD-A521-AA4D-8250-20305BAEA34F}" destId="{D459E75F-C761-4979-B4BD-E0DE14778CA0}" srcOrd="3" destOrd="0" parTransId="{FC8D27FB-EA5D-43AE-80CF-DE40306C5FDE}" sibTransId="{86121B8E-ECDE-47FD-8C10-12571799FF38}"/>
    <dgm:cxn modelId="{522E7DD4-A6F7-4B0F-9FDE-2C75C770D16F}" srcId="{8492E9CD-A521-AA4D-8250-20305BAEA34F}" destId="{8646B07F-70F2-47D7-80CF-806EFB368293}" srcOrd="2" destOrd="0" parTransId="{F500B4F6-8075-445D-84D2-5E8FC3E7A217}" sibTransId="{28261810-6E65-4F96-872C-D2FFED342C46}"/>
    <dgm:cxn modelId="{192830FE-8586-1242-ABC6-20287346ED73}" type="presOf" srcId="{28E2BC26-8501-7046-A6D4-12041A890686}" destId="{B8D46E48-AF5F-7F47-B5A4-6F27140E4562}" srcOrd="0" destOrd="1" presId="urn:microsoft.com/office/officeart/2005/8/layout/list1"/>
    <dgm:cxn modelId="{40A94D25-8A32-B540-A3E7-4782362AAECE}" type="presParOf" srcId="{AFA56122-5861-8347-AB2E-42CF5E151407}" destId="{10DE0F48-52F0-7D4A-ADAB-5334F9735A70}" srcOrd="0" destOrd="0" presId="urn:microsoft.com/office/officeart/2005/8/layout/list1"/>
    <dgm:cxn modelId="{5F2F30DB-9C58-1E48-8766-D7B3CF4EF4D3}" type="presParOf" srcId="{10DE0F48-52F0-7D4A-ADAB-5334F9735A70}" destId="{3B01986B-A1FC-1946-86EC-2C3C9F05207F}" srcOrd="0" destOrd="0" presId="urn:microsoft.com/office/officeart/2005/8/layout/list1"/>
    <dgm:cxn modelId="{7E6FC74C-387D-3A4B-80FA-04705353D474}" type="presParOf" srcId="{10DE0F48-52F0-7D4A-ADAB-5334F9735A70}" destId="{4D473CD8-3E45-8940-B8C1-96C4CE4F1AB9}" srcOrd="1" destOrd="0" presId="urn:microsoft.com/office/officeart/2005/8/layout/list1"/>
    <dgm:cxn modelId="{01E874B3-DC8B-1C45-BD53-65C10A98A235}" type="presParOf" srcId="{AFA56122-5861-8347-AB2E-42CF5E151407}" destId="{32199C54-6CD6-5C42-BA61-16606DE420C2}" srcOrd="1" destOrd="0" presId="urn:microsoft.com/office/officeart/2005/8/layout/list1"/>
    <dgm:cxn modelId="{4BC8C775-877B-5349-91C1-E13B211BB844}" type="presParOf" srcId="{AFA56122-5861-8347-AB2E-42CF5E151407}" destId="{B8D46E48-AF5F-7F47-B5A4-6F27140E4562}" srcOrd="2" destOrd="0" presId="urn:microsoft.com/office/officeart/2005/8/layout/list1"/>
    <dgm:cxn modelId="{35FE0F2E-3098-E64D-B207-846BFB25FAA4}" type="presParOf" srcId="{AFA56122-5861-8347-AB2E-42CF5E151407}" destId="{384FE985-4449-1944-8655-04AF421C27A2}" srcOrd="3" destOrd="0" presId="urn:microsoft.com/office/officeart/2005/8/layout/list1"/>
    <dgm:cxn modelId="{FD638040-8C8F-954F-AB43-7195E0782C33}" type="presParOf" srcId="{AFA56122-5861-8347-AB2E-42CF5E151407}" destId="{EFFE2E55-AD2A-FC4D-8B49-6BD05D0C4B3C}" srcOrd="4" destOrd="0" presId="urn:microsoft.com/office/officeart/2005/8/layout/list1"/>
    <dgm:cxn modelId="{EAC71C4B-E592-A442-80C1-675F978ED995}" type="presParOf" srcId="{EFFE2E55-AD2A-FC4D-8B49-6BD05D0C4B3C}" destId="{34F4D70E-0E4A-FF4A-B2E0-165CD9A7325F}" srcOrd="0" destOrd="0" presId="urn:microsoft.com/office/officeart/2005/8/layout/list1"/>
    <dgm:cxn modelId="{61C8772E-A643-3C42-8B91-0569168A8643}" type="presParOf" srcId="{EFFE2E55-AD2A-FC4D-8B49-6BD05D0C4B3C}" destId="{0F368A20-B106-6E47-BCF0-7BA000FF7D62}" srcOrd="1" destOrd="0" presId="urn:microsoft.com/office/officeart/2005/8/layout/list1"/>
    <dgm:cxn modelId="{999351F4-285A-D547-996A-32CE53A726EB}" type="presParOf" srcId="{AFA56122-5861-8347-AB2E-42CF5E151407}" destId="{C55F3573-5A5C-9D42-83EA-9BD77138EB55}" srcOrd="5" destOrd="0" presId="urn:microsoft.com/office/officeart/2005/8/layout/list1"/>
    <dgm:cxn modelId="{32B4FC96-FDB4-934D-B4A8-55AC51E14FCA}" type="presParOf" srcId="{AFA56122-5861-8347-AB2E-42CF5E151407}" destId="{742283CA-4F35-8047-97D9-C4C7B7583793}" srcOrd="6" destOrd="0" presId="urn:microsoft.com/office/officeart/2005/8/layout/list1"/>
    <dgm:cxn modelId="{63423478-DD99-FB46-A7FA-70A299FB73D3}" type="presParOf" srcId="{AFA56122-5861-8347-AB2E-42CF5E151407}" destId="{A4332FF3-B260-0F4C-9D5C-584049014C50}" srcOrd="7" destOrd="0" presId="urn:microsoft.com/office/officeart/2005/8/layout/list1"/>
    <dgm:cxn modelId="{9BF03D44-FD06-4845-954E-2EFA2AE99334}" type="presParOf" srcId="{AFA56122-5861-8347-AB2E-42CF5E151407}" destId="{C68EFB84-A96D-AE44-8869-34182634BCD7}" srcOrd="8" destOrd="0" presId="urn:microsoft.com/office/officeart/2005/8/layout/list1"/>
    <dgm:cxn modelId="{313FAEA3-AA91-0548-8918-3B504424CC3D}" type="presParOf" srcId="{C68EFB84-A96D-AE44-8869-34182634BCD7}" destId="{E5247A06-2E66-EC42-B814-636199893C3B}" srcOrd="0" destOrd="0" presId="urn:microsoft.com/office/officeart/2005/8/layout/list1"/>
    <dgm:cxn modelId="{FDE5EBE3-2ED9-FC49-B1C5-0A31F067E983}" type="presParOf" srcId="{C68EFB84-A96D-AE44-8869-34182634BCD7}" destId="{FE75FD62-B8BC-1A42-812C-CA7061C81FDE}" srcOrd="1" destOrd="0" presId="urn:microsoft.com/office/officeart/2005/8/layout/list1"/>
    <dgm:cxn modelId="{12902803-4F56-0742-8651-44C9B53A887A}" type="presParOf" srcId="{AFA56122-5861-8347-AB2E-42CF5E151407}" destId="{15953DD6-2225-C84D-9E8A-BA25F389873C}" srcOrd="9" destOrd="0" presId="urn:microsoft.com/office/officeart/2005/8/layout/list1"/>
    <dgm:cxn modelId="{8B0653EA-B977-6E4B-A6D2-A8CD1723505B}" type="presParOf" srcId="{AFA56122-5861-8347-AB2E-42CF5E151407}" destId="{085082E7-4439-EE41-A593-D1A7D8C42D5F}"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CECC6A7C-C019-43EF-8FB7-BB328AAD6E62}" type="doc">
      <dgm:prSet loTypeId="urn:microsoft.com/office/officeart/2005/8/layout/vList2" loCatId="list" qsTypeId="urn:microsoft.com/office/officeart/2005/8/quickstyle/simple1" qsCatId="simple" csTypeId="urn:microsoft.com/office/officeart/2005/8/colors/colorful1" csCatId="colorful" phldr="1"/>
      <dgm:spPr/>
      <dgm:t>
        <a:bodyPr/>
        <a:lstStyle/>
        <a:p>
          <a:endParaRPr lang="en-US"/>
        </a:p>
      </dgm:t>
    </dgm:pt>
    <dgm:pt modelId="{768CA7A2-6CF6-4A4B-A01C-88C1F06DCC21}">
      <dgm:prSet/>
      <dgm:spPr/>
      <dgm:t>
        <a:bodyPr/>
        <a:lstStyle/>
        <a:p>
          <a:r>
            <a:rPr lang="en-US" dirty="0"/>
            <a:t>When Harold was killed the first day of battle, the fight was over. </a:t>
          </a:r>
        </a:p>
      </dgm:t>
    </dgm:pt>
    <dgm:pt modelId="{768C1131-CA85-4373-9C9D-05C70039D845}" type="parTrans" cxnId="{F19A4FF5-3C46-47E9-9761-E42EE51911E0}">
      <dgm:prSet/>
      <dgm:spPr/>
      <dgm:t>
        <a:bodyPr/>
        <a:lstStyle/>
        <a:p>
          <a:endParaRPr lang="en-US"/>
        </a:p>
      </dgm:t>
    </dgm:pt>
    <dgm:pt modelId="{EF5C1B59-848E-4A73-9223-F912B77B616D}" type="sibTrans" cxnId="{F19A4FF5-3C46-47E9-9761-E42EE51911E0}">
      <dgm:prSet/>
      <dgm:spPr/>
      <dgm:t>
        <a:bodyPr/>
        <a:lstStyle/>
        <a:p>
          <a:endParaRPr lang="en-US"/>
        </a:p>
      </dgm:t>
    </dgm:pt>
    <dgm:pt modelId="{9F30A124-29D9-437E-92FA-340F52260AAD}">
      <dgm:prSet/>
      <dgm:spPr/>
      <dgm:t>
        <a:bodyPr/>
        <a:lstStyle/>
        <a:p>
          <a:r>
            <a:rPr lang="en-US" dirty="0"/>
            <a:t>Fighting was fierce.</a:t>
          </a:r>
        </a:p>
      </dgm:t>
    </dgm:pt>
    <dgm:pt modelId="{A522955A-0B19-40C7-9981-50E2ADF28DE6}" type="parTrans" cxnId="{38716586-1D7A-4A87-8A5F-3328364F53E6}">
      <dgm:prSet/>
      <dgm:spPr/>
      <dgm:t>
        <a:bodyPr/>
        <a:lstStyle/>
        <a:p>
          <a:endParaRPr lang="en-US"/>
        </a:p>
      </dgm:t>
    </dgm:pt>
    <dgm:pt modelId="{AD17C36A-AAC3-4A3B-9CC2-4E294330D638}" type="sibTrans" cxnId="{38716586-1D7A-4A87-8A5F-3328364F53E6}">
      <dgm:prSet/>
      <dgm:spPr/>
      <dgm:t>
        <a:bodyPr/>
        <a:lstStyle/>
        <a:p>
          <a:endParaRPr lang="en-US"/>
        </a:p>
      </dgm:t>
    </dgm:pt>
    <dgm:pt modelId="{BC121DE5-CE2A-4541-B656-77AC8D5A8097}">
      <dgm:prSet/>
      <dgm:spPr/>
      <dgm:t>
        <a:bodyPr/>
        <a:lstStyle/>
        <a:p>
          <a:r>
            <a:rPr lang="en-US" dirty="0"/>
            <a:t>English troops </a:t>
          </a:r>
          <a:r>
            <a:rPr lang="en-US" dirty="0" err="1"/>
            <a:t>est</a:t>
          </a:r>
          <a:r>
            <a:rPr lang="en-US" dirty="0"/>
            <a:t> 7,000)</a:t>
          </a:r>
        </a:p>
      </dgm:t>
    </dgm:pt>
    <dgm:pt modelId="{54D63E83-4936-4916-AE42-955AA2880125}" type="parTrans" cxnId="{FAF9F8B4-CB24-44FA-A64E-26AA09F5D55F}">
      <dgm:prSet/>
      <dgm:spPr/>
      <dgm:t>
        <a:bodyPr/>
        <a:lstStyle/>
        <a:p>
          <a:endParaRPr lang="en-US"/>
        </a:p>
      </dgm:t>
    </dgm:pt>
    <dgm:pt modelId="{00D57AF8-F855-490B-A57A-95E6A2C25F07}" type="sibTrans" cxnId="{FAF9F8B4-CB24-44FA-A64E-26AA09F5D55F}">
      <dgm:prSet/>
      <dgm:spPr/>
      <dgm:t>
        <a:bodyPr/>
        <a:lstStyle/>
        <a:p>
          <a:endParaRPr lang="en-US"/>
        </a:p>
      </dgm:t>
    </dgm:pt>
    <dgm:pt modelId="{32F32E6C-44F1-4EF7-B8C4-B9C72A7BEB49}">
      <dgm:prSet/>
      <dgm:spPr/>
      <dgm:t>
        <a:bodyPr/>
        <a:lstStyle/>
        <a:p>
          <a:r>
            <a:rPr lang="en-US" dirty="0"/>
            <a:t>Norman troops </a:t>
          </a:r>
          <a:r>
            <a:rPr lang="en-US" dirty="0" err="1"/>
            <a:t>est</a:t>
          </a:r>
          <a:r>
            <a:rPr lang="en-US" dirty="0"/>
            <a:t> 7,000)</a:t>
          </a:r>
        </a:p>
      </dgm:t>
    </dgm:pt>
    <dgm:pt modelId="{177A6516-6676-4A80-8B35-6C4DDCE6801C}" type="parTrans" cxnId="{3E360617-937B-44A7-A253-97E64F2DBB30}">
      <dgm:prSet/>
      <dgm:spPr/>
      <dgm:t>
        <a:bodyPr/>
        <a:lstStyle/>
        <a:p>
          <a:endParaRPr lang="en-US"/>
        </a:p>
      </dgm:t>
    </dgm:pt>
    <dgm:pt modelId="{DB6BF4B9-FC18-4487-9063-18C7C527F8AA}" type="sibTrans" cxnId="{3E360617-937B-44A7-A253-97E64F2DBB30}">
      <dgm:prSet/>
      <dgm:spPr/>
      <dgm:t>
        <a:bodyPr/>
        <a:lstStyle/>
        <a:p>
          <a:endParaRPr lang="en-US"/>
        </a:p>
      </dgm:t>
    </dgm:pt>
    <dgm:pt modelId="{D1366C11-682E-43C0-9D75-046694B7105D}">
      <dgm:prSet/>
      <dgm:spPr/>
      <dgm:t>
        <a:bodyPr/>
        <a:lstStyle/>
        <a:p>
          <a:r>
            <a:rPr lang="en-US" dirty="0"/>
            <a:t>Casualties were severe</a:t>
          </a:r>
        </a:p>
      </dgm:t>
    </dgm:pt>
    <dgm:pt modelId="{3F926105-11D5-4304-B2DC-3B4A5F5DEF35}" type="parTrans" cxnId="{7D487001-EAEC-4D1D-8F98-FA405F021AA3}">
      <dgm:prSet/>
      <dgm:spPr/>
      <dgm:t>
        <a:bodyPr/>
        <a:lstStyle/>
        <a:p>
          <a:endParaRPr lang="en-US"/>
        </a:p>
      </dgm:t>
    </dgm:pt>
    <dgm:pt modelId="{290432D1-B6A7-4426-89ED-7E18A049DC69}" type="sibTrans" cxnId="{7D487001-EAEC-4D1D-8F98-FA405F021AA3}">
      <dgm:prSet/>
      <dgm:spPr/>
      <dgm:t>
        <a:bodyPr/>
        <a:lstStyle/>
        <a:p>
          <a:endParaRPr lang="en-US"/>
        </a:p>
      </dgm:t>
    </dgm:pt>
    <dgm:pt modelId="{391F9E50-41B8-4B2E-B4BE-C44B92C378B2}">
      <dgm:prSet/>
      <dgm:spPr/>
      <dgm:t>
        <a:bodyPr/>
        <a:lstStyle/>
        <a:p>
          <a:r>
            <a:rPr lang="en-US" dirty="0"/>
            <a:t>English dead </a:t>
          </a:r>
          <a:r>
            <a:rPr lang="en-US" dirty="0" err="1"/>
            <a:t>est</a:t>
          </a:r>
          <a:r>
            <a:rPr lang="en-US" dirty="0"/>
            <a:t> 4,000</a:t>
          </a:r>
        </a:p>
      </dgm:t>
    </dgm:pt>
    <dgm:pt modelId="{8B999A08-7B9C-4DA1-ADCF-E1553213C6A3}" type="parTrans" cxnId="{4DB0432D-B9B7-47C9-A02D-87FB568E0AEA}">
      <dgm:prSet/>
      <dgm:spPr/>
      <dgm:t>
        <a:bodyPr/>
        <a:lstStyle/>
        <a:p>
          <a:endParaRPr lang="en-US"/>
        </a:p>
      </dgm:t>
    </dgm:pt>
    <dgm:pt modelId="{09121F53-3553-44E7-ABBC-DC103B6A9A9F}" type="sibTrans" cxnId="{4DB0432D-B9B7-47C9-A02D-87FB568E0AEA}">
      <dgm:prSet/>
      <dgm:spPr/>
      <dgm:t>
        <a:bodyPr/>
        <a:lstStyle/>
        <a:p>
          <a:endParaRPr lang="en-US"/>
        </a:p>
      </dgm:t>
    </dgm:pt>
    <dgm:pt modelId="{32059646-785E-4720-A506-CDF15CD4311E}">
      <dgm:prSet/>
      <dgm:spPr/>
      <dgm:t>
        <a:bodyPr/>
        <a:lstStyle/>
        <a:p>
          <a:r>
            <a:rPr lang="en-US" dirty="0"/>
            <a:t>Norman dead </a:t>
          </a:r>
          <a:r>
            <a:rPr lang="en-US" dirty="0" err="1"/>
            <a:t>est</a:t>
          </a:r>
          <a:r>
            <a:rPr lang="en-US" dirty="0"/>
            <a:t> 2,000</a:t>
          </a:r>
        </a:p>
      </dgm:t>
    </dgm:pt>
    <dgm:pt modelId="{A4807799-0E96-4B30-82DD-CFD116FD3774}" type="parTrans" cxnId="{6BCE2AE0-D6B8-4BA8-8269-B2D3FD06551D}">
      <dgm:prSet/>
      <dgm:spPr/>
      <dgm:t>
        <a:bodyPr/>
        <a:lstStyle/>
        <a:p>
          <a:endParaRPr lang="en-US"/>
        </a:p>
      </dgm:t>
    </dgm:pt>
    <dgm:pt modelId="{750D40A1-A444-4E6A-AC65-17A1054C379B}" type="sibTrans" cxnId="{6BCE2AE0-D6B8-4BA8-8269-B2D3FD06551D}">
      <dgm:prSet/>
      <dgm:spPr/>
      <dgm:t>
        <a:bodyPr/>
        <a:lstStyle/>
        <a:p>
          <a:endParaRPr lang="en-US"/>
        </a:p>
      </dgm:t>
    </dgm:pt>
    <dgm:pt modelId="{7CC466E0-B10F-B842-A06A-B4FCCEF545A2}">
      <dgm:prSet/>
      <dgm:spPr/>
      <dgm:t>
        <a:bodyPr/>
        <a:lstStyle/>
        <a:p>
          <a:r>
            <a:rPr lang="en-US" dirty="0"/>
            <a:t>No Documentation, and no battlefield debris, so history inexact.</a:t>
          </a:r>
        </a:p>
      </dgm:t>
    </dgm:pt>
    <dgm:pt modelId="{DAD3AF70-095C-CE43-8796-0C1D88B7737F}" type="parTrans" cxnId="{A69DF512-9323-184A-A58C-B342E33F5789}">
      <dgm:prSet/>
      <dgm:spPr/>
      <dgm:t>
        <a:bodyPr/>
        <a:lstStyle/>
        <a:p>
          <a:endParaRPr lang="en-US"/>
        </a:p>
      </dgm:t>
    </dgm:pt>
    <dgm:pt modelId="{CEE654DA-E430-784F-8A65-FFBB2513AC48}" type="sibTrans" cxnId="{A69DF512-9323-184A-A58C-B342E33F5789}">
      <dgm:prSet/>
      <dgm:spPr/>
    </dgm:pt>
    <dgm:pt modelId="{64C9524E-FE0D-8C48-8AF6-92146AE73E61}">
      <dgm:prSet/>
      <dgm:spPr/>
      <dgm:t>
        <a:bodyPr/>
        <a:lstStyle/>
        <a:p>
          <a:r>
            <a:rPr lang="en-US" dirty="0"/>
            <a:t>Thus, war lasted one day--October 14, 1066.</a:t>
          </a:r>
        </a:p>
      </dgm:t>
    </dgm:pt>
    <dgm:pt modelId="{1577F361-A75B-324E-9210-646B6BB478F0}" type="parTrans" cxnId="{4FFBA49A-D8CA-DD49-B5E9-2FD7F64EBA35}">
      <dgm:prSet/>
      <dgm:spPr/>
      <dgm:t>
        <a:bodyPr/>
        <a:lstStyle/>
        <a:p>
          <a:endParaRPr lang="en-US"/>
        </a:p>
      </dgm:t>
    </dgm:pt>
    <dgm:pt modelId="{3E91EF1E-0711-3C4C-AC5C-6DBE78ECAEF9}" type="sibTrans" cxnId="{4FFBA49A-D8CA-DD49-B5E9-2FD7F64EBA35}">
      <dgm:prSet/>
      <dgm:spPr/>
    </dgm:pt>
    <dgm:pt modelId="{F8BFEDEB-4659-2D4A-8050-CDF9EAB61071}">
      <dgm:prSet/>
      <dgm:spPr/>
      <dgm:t>
        <a:bodyPr/>
        <a:lstStyle/>
        <a:p>
          <a:r>
            <a:rPr lang="en-US" dirty="0"/>
            <a:t>And William became king on Christmas Day. (He would reign for 21 years, until 1087, when he would be succeeded by a son, William, who would reign till 1100.</a:t>
          </a:r>
        </a:p>
      </dgm:t>
    </dgm:pt>
    <dgm:pt modelId="{F926A492-95BF-204F-B24C-5CC5267D87B5}" type="parTrans" cxnId="{C2F7980F-4F64-E244-99E8-B4E6B7BA768D}">
      <dgm:prSet/>
      <dgm:spPr/>
      <dgm:t>
        <a:bodyPr/>
        <a:lstStyle/>
        <a:p>
          <a:endParaRPr lang="en-US"/>
        </a:p>
      </dgm:t>
    </dgm:pt>
    <dgm:pt modelId="{BF4F449C-C1D9-CB4D-9B1E-43FD0F2CF1A8}" type="sibTrans" cxnId="{C2F7980F-4F64-E244-99E8-B4E6B7BA768D}">
      <dgm:prSet/>
      <dgm:spPr/>
      <dgm:t>
        <a:bodyPr/>
        <a:lstStyle/>
        <a:p>
          <a:endParaRPr lang="en-US"/>
        </a:p>
      </dgm:t>
    </dgm:pt>
    <dgm:pt modelId="{D36A3A50-6BAA-3748-A287-5DD0060C93B4}">
      <dgm:prSet/>
      <dgm:spPr/>
      <dgm:t>
        <a:bodyPr/>
        <a:lstStyle/>
        <a:p>
          <a:r>
            <a:rPr lang="en-US" dirty="0"/>
            <a:t>One reason the battle so significant is the stability that eventually resulted.</a:t>
          </a:r>
        </a:p>
      </dgm:t>
    </dgm:pt>
    <dgm:pt modelId="{74C56E0E-9A38-2543-97B1-B656621C658D}" type="parTrans" cxnId="{1242E442-6816-8F46-BA05-BF8199429EB9}">
      <dgm:prSet/>
      <dgm:spPr/>
      <dgm:t>
        <a:bodyPr/>
        <a:lstStyle/>
        <a:p>
          <a:endParaRPr lang="en-US"/>
        </a:p>
      </dgm:t>
    </dgm:pt>
    <dgm:pt modelId="{A9771567-1342-BD42-A900-BC217509E285}" type="sibTrans" cxnId="{1242E442-6816-8F46-BA05-BF8199429EB9}">
      <dgm:prSet/>
      <dgm:spPr/>
      <dgm:t>
        <a:bodyPr/>
        <a:lstStyle/>
        <a:p>
          <a:endParaRPr lang="en-US"/>
        </a:p>
      </dgm:t>
    </dgm:pt>
    <dgm:pt modelId="{3A774E77-9F49-3445-9814-60ADAB467A55}" type="pres">
      <dgm:prSet presAssocID="{CECC6A7C-C019-43EF-8FB7-BB328AAD6E62}" presName="linear" presStyleCnt="0">
        <dgm:presLayoutVars>
          <dgm:animLvl val="lvl"/>
          <dgm:resizeHandles val="exact"/>
        </dgm:presLayoutVars>
      </dgm:prSet>
      <dgm:spPr/>
    </dgm:pt>
    <dgm:pt modelId="{1DB2FF40-0C0D-4448-AAAF-2D9B37161536}" type="pres">
      <dgm:prSet presAssocID="{768CA7A2-6CF6-4A4B-A01C-88C1F06DCC21}" presName="parentText" presStyleLbl="node1" presStyleIdx="0" presStyleCnt="5">
        <dgm:presLayoutVars>
          <dgm:chMax val="0"/>
          <dgm:bulletEnabled val="1"/>
        </dgm:presLayoutVars>
      </dgm:prSet>
      <dgm:spPr/>
    </dgm:pt>
    <dgm:pt modelId="{C3F77283-207C-A640-AB29-1596DF6005DB}" type="pres">
      <dgm:prSet presAssocID="{EF5C1B59-848E-4A73-9223-F912B77B616D}" presName="spacer" presStyleCnt="0"/>
      <dgm:spPr/>
    </dgm:pt>
    <dgm:pt modelId="{C24CDE36-565F-7B44-AE41-6201732679D6}" type="pres">
      <dgm:prSet presAssocID="{64C9524E-FE0D-8C48-8AF6-92146AE73E61}" presName="parentText" presStyleLbl="node1" presStyleIdx="1" presStyleCnt="5">
        <dgm:presLayoutVars>
          <dgm:chMax val="0"/>
          <dgm:bulletEnabled val="1"/>
        </dgm:presLayoutVars>
      </dgm:prSet>
      <dgm:spPr/>
    </dgm:pt>
    <dgm:pt modelId="{F3AC02EF-F098-F344-B69F-07F6B3E514BB}" type="pres">
      <dgm:prSet presAssocID="{3E91EF1E-0711-3C4C-AC5C-6DBE78ECAEF9}" presName="spacer" presStyleCnt="0"/>
      <dgm:spPr/>
    </dgm:pt>
    <dgm:pt modelId="{98692EC5-B122-BA4A-8E2D-DBCAED3872E4}" type="pres">
      <dgm:prSet presAssocID="{7CC466E0-B10F-B842-A06A-B4FCCEF545A2}" presName="parentText" presStyleLbl="node1" presStyleIdx="2" presStyleCnt="5">
        <dgm:presLayoutVars>
          <dgm:chMax val="0"/>
          <dgm:bulletEnabled val="1"/>
        </dgm:presLayoutVars>
      </dgm:prSet>
      <dgm:spPr/>
    </dgm:pt>
    <dgm:pt modelId="{631E5184-A4B3-0548-AA1A-3B798101BC26}" type="pres">
      <dgm:prSet presAssocID="{7CC466E0-B10F-B842-A06A-B4FCCEF545A2}" presName="childText" presStyleLbl="revTx" presStyleIdx="0" presStyleCnt="1">
        <dgm:presLayoutVars>
          <dgm:bulletEnabled val="1"/>
        </dgm:presLayoutVars>
      </dgm:prSet>
      <dgm:spPr/>
    </dgm:pt>
    <dgm:pt modelId="{6C731ECC-B96E-C94F-B1F3-246012F525C6}" type="pres">
      <dgm:prSet presAssocID="{F8BFEDEB-4659-2D4A-8050-CDF9EAB61071}" presName="parentText" presStyleLbl="node1" presStyleIdx="3" presStyleCnt="5">
        <dgm:presLayoutVars>
          <dgm:chMax val="0"/>
          <dgm:bulletEnabled val="1"/>
        </dgm:presLayoutVars>
      </dgm:prSet>
      <dgm:spPr/>
    </dgm:pt>
    <dgm:pt modelId="{E9372F59-F796-554B-BD74-4E938DDC5DF1}" type="pres">
      <dgm:prSet presAssocID="{BF4F449C-C1D9-CB4D-9B1E-43FD0F2CF1A8}" presName="spacer" presStyleCnt="0"/>
      <dgm:spPr/>
    </dgm:pt>
    <dgm:pt modelId="{58C80220-34C3-9345-AD72-01F5EB2C52CD}" type="pres">
      <dgm:prSet presAssocID="{D36A3A50-6BAA-3748-A287-5DD0060C93B4}" presName="parentText" presStyleLbl="node1" presStyleIdx="4" presStyleCnt="5">
        <dgm:presLayoutVars>
          <dgm:chMax val="0"/>
          <dgm:bulletEnabled val="1"/>
        </dgm:presLayoutVars>
      </dgm:prSet>
      <dgm:spPr/>
    </dgm:pt>
  </dgm:ptLst>
  <dgm:cxnLst>
    <dgm:cxn modelId="{7D487001-EAEC-4D1D-8F98-FA405F021AA3}" srcId="{7CC466E0-B10F-B842-A06A-B4FCCEF545A2}" destId="{D1366C11-682E-43C0-9D75-046694B7105D}" srcOrd="1" destOrd="0" parTransId="{3F926105-11D5-4304-B2DC-3B4A5F5DEF35}" sibTransId="{290432D1-B6A7-4426-89ED-7E18A049DC69}"/>
    <dgm:cxn modelId="{E51F0A0B-EB50-4542-A6F3-F3EC91B51C85}" type="presOf" srcId="{32F32E6C-44F1-4EF7-B8C4-B9C72A7BEB49}" destId="{631E5184-A4B3-0548-AA1A-3B798101BC26}" srcOrd="0" destOrd="2" presId="urn:microsoft.com/office/officeart/2005/8/layout/vList2"/>
    <dgm:cxn modelId="{C2F7980F-4F64-E244-99E8-B4E6B7BA768D}" srcId="{CECC6A7C-C019-43EF-8FB7-BB328AAD6E62}" destId="{F8BFEDEB-4659-2D4A-8050-CDF9EAB61071}" srcOrd="3" destOrd="0" parTransId="{F926A492-95BF-204F-B24C-5CC5267D87B5}" sibTransId="{BF4F449C-C1D9-CB4D-9B1E-43FD0F2CF1A8}"/>
    <dgm:cxn modelId="{A69DF512-9323-184A-A58C-B342E33F5789}" srcId="{CECC6A7C-C019-43EF-8FB7-BB328AAD6E62}" destId="{7CC466E0-B10F-B842-A06A-B4FCCEF545A2}" srcOrd="2" destOrd="0" parTransId="{DAD3AF70-095C-CE43-8796-0C1D88B7737F}" sibTransId="{CEE654DA-E430-784F-8A65-FFBB2513AC48}"/>
    <dgm:cxn modelId="{3E360617-937B-44A7-A253-97E64F2DBB30}" srcId="{9F30A124-29D9-437E-92FA-340F52260AAD}" destId="{32F32E6C-44F1-4EF7-B8C4-B9C72A7BEB49}" srcOrd="1" destOrd="0" parTransId="{177A6516-6676-4A80-8B35-6C4DDCE6801C}" sibTransId="{DB6BF4B9-FC18-4487-9063-18C7C527F8AA}"/>
    <dgm:cxn modelId="{4DB0432D-B9B7-47C9-A02D-87FB568E0AEA}" srcId="{D1366C11-682E-43C0-9D75-046694B7105D}" destId="{391F9E50-41B8-4B2E-B4BE-C44B92C378B2}" srcOrd="0" destOrd="0" parTransId="{8B999A08-7B9C-4DA1-ADCF-E1553213C6A3}" sibTransId="{09121F53-3553-44E7-ABBC-DC103B6A9A9F}"/>
    <dgm:cxn modelId="{1242E442-6816-8F46-BA05-BF8199429EB9}" srcId="{CECC6A7C-C019-43EF-8FB7-BB328AAD6E62}" destId="{D36A3A50-6BAA-3748-A287-5DD0060C93B4}" srcOrd="4" destOrd="0" parTransId="{74C56E0E-9A38-2543-97B1-B656621C658D}" sibTransId="{A9771567-1342-BD42-A900-BC217509E285}"/>
    <dgm:cxn modelId="{5658DB4D-5908-1745-A8DF-1D2B3EC2E024}" type="presOf" srcId="{32059646-785E-4720-A506-CDF15CD4311E}" destId="{631E5184-A4B3-0548-AA1A-3B798101BC26}" srcOrd="0" destOrd="5" presId="urn:microsoft.com/office/officeart/2005/8/layout/vList2"/>
    <dgm:cxn modelId="{BE703A5C-B68E-CC48-BC0C-A7DFBB1F5367}" type="presOf" srcId="{CECC6A7C-C019-43EF-8FB7-BB328AAD6E62}" destId="{3A774E77-9F49-3445-9814-60ADAB467A55}" srcOrd="0" destOrd="0" presId="urn:microsoft.com/office/officeart/2005/8/layout/vList2"/>
    <dgm:cxn modelId="{DF8BE771-9CF4-594A-836E-5CF43FDF2C2C}" type="presOf" srcId="{64C9524E-FE0D-8C48-8AF6-92146AE73E61}" destId="{C24CDE36-565F-7B44-AE41-6201732679D6}" srcOrd="0" destOrd="0" presId="urn:microsoft.com/office/officeart/2005/8/layout/vList2"/>
    <dgm:cxn modelId="{38716586-1D7A-4A87-8A5F-3328364F53E6}" srcId="{7CC466E0-B10F-B842-A06A-B4FCCEF545A2}" destId="{9F30A124-29D9-437E-92FA-340F52260AAD}" srcOrd="0" destOrd="0" parTransId="{A522955A-0B19-40C7-9981-50E2ADF28DE6}" sibTransId="{AD17C36A-AAC3-4A3B-9CC2-4E294330D638}"/>
    <dgm:cxn modelId="{4FFBA49A-D8CA-DD49-B5E9-2FD7F64EBA35}" srcId="{CECC6A7C-C019-43EF-8FB7-BB328AAD6E62}" destId="{64C9524E-FE0D-8C48-8AF6-92146AE73E61}" srcOrd="1" destOrd="0" parTransId="{1577F361-A75B-324E-9210-646B6BB478F0}" sibTransId="{3E91EF1E-0711-3C4C-AC5C-6DBE78ECAEF9}"/>
    <dgm:cxn modelId="{3ACB95A3-0BAB-BA4D-BF11-19B104D00276}" type="presOf" srcId="{D1366C11-682E-43C0-9D75-046694B7105D}" destId="{631E5184-A4B3-0548-AA1A-3B798101BC26}" srcOrd="0" destOrd="3" presId="urn:microsoft.com/office/officeart/2005/8/layout/vList2"/>
    <dgm:cxn modelId="{FAF9F8B4-CB24-44FA-A64E-26AA09F5D55F}" srcId="{9F30A124-29D9-437E-92FA-340F52260AAD}" destId="{BC121DE5-CE2A-4541-B656-77AC8D5A8097}" srcOrd="0" destOrd="0" parTransId="{54D63E83-4936-4916-AE42-955AA2880125}" sibTransId="{00D57AF8-F855-490B-A57A-95E6A2C25F07}"/>
    <dgm:cxn modelId="{AED8E3BD-4758-8940-840E-BA1185F48870}" type="presOf" srcId="{BC121DE5-CE2A-4541-B656-77AC8D5A8097}" destId="{631E5184-A4B3-0548-AA1A-3B798101BC26}" srcOrd="0" destOrd="1" presId="urn:microsoft.com/office/officeart/2005/8/layout/vList2"/>
    <dgm:cxn modelId="{F8747DD6-763F-A54A-B326-DFD225BC5AA5}" type="presOf" srcId="{768CA7A2-6CF6-4A4B-A01C-88C1F06DCC21}" destId="{1DB2FF40-0C0D-4448-AAAF-2D9B37161536}" srcOrd="0" destOrd="0" presId="urn:microsoft.com/office/officeart/2005/8/layout/vList2"/>
    <dgm:cxn modelId="{6BCE2AE0-D6B8-4BA8-8269-B2D3FD06551D}" srcId="{D1366C11-682E-43C0-9D75-046694B7105D}" destId="{32059646-785E-4720-A506-CDF15CD4311E}" srcOrd="1" destOrd="0" parTransId="{A4807799-0E96-4B30-82DD-CFD116FD3774}" sibTransId="{750D40A1-A444-4E6A-AC65-17A1054C379B}"/>
    <dgm:cxn modelId="{59FD41E0-D326-6441-8D0F-2D74C29D7FE7}" type="presOf" srcId="{F8BFEDEB-4659-2D4A-8050-CDF9EAB61071}" destId="{6C731ECC-B96E-C94F-B1F3-246012F525C6}" srcOrd="0" destOrd="0" presId="urn:microsoft.com/office/officeart/2005/8/layout/vList2"/>
    <dgm:cxn modelId="{B0ED80EB-EA5D-8642-AE1E-6BF7821F37A6}" type="presOf" srcId="{9F30A124-29D9-437E-92FA-340F52260AAD}" destId="{631E5184-A4B3-0548-AA1A-3B798101BC26}" srcOrd="0" destOrd="0" presId="urn:microsoft.com/office/officeart/2005/8/layout/vList2"/>
    <dgm:cxn modelId="{37B6D8EC-4D40-BF40-ACB4-500CC64BE005}" type="presOf" srcId="{391F9E50-41B8-4B2E-B4BE-C44B92C378B2}" destId="{631E5184-A4B3-0548-AA1A-3B798101BC26}" srcOrd="0" destOrd="4" presId="urn:microsoft.com/office/officeart/2005/8/layout/vList2"/>
    <dgm:cxn modelId="{F19A4FF5-3C46-47E9-9761-E42EE51911E0}" srcId="{CECC6A7C-C019-43EF-8FB7-BB328AAD6E62}" destId="{768CA7A2-6CF6-4A4B-A01C-88C1F06DCC21}" srcOrd="0" destOrd="0" parTransId="{768C1131-CA85-4373-9C9D-05C70039D845}" sibTransId="{EF5C1B59-848E-4A73-9223-F912B77B616D}"/>
    <dgm:cxn modelId="{3C366AF9-7164-214B-B7B0-5142B8D9D1D1}" type="presOf" srcId="{D36A3A50-6BAA-3748-A287-5DD0060C93B4}" destId="{58C80220-34C3-9345-AD72-01F5EB2C52CD}" srcOrd="0" destOrd="0" presId="urn:microsoft.com/office/officeart/2005/8/layout/vList2"/>
    <dgm:cxn modelId="{7F37A4FC-AA43-9B43-85E7-0FE17BA55E00}" type="presOf" srcId="{7CC466E0-B10F-B842-A06A-B4FCCEF545A2}" destId="{98692EC5-B122-BA4A-8E2D-DBCAED3872E4}" srcOrd="0" destOrd="0" presId="urn:microsoft.com/office/officeart/2005/8/layout/vList2"/>
    <dgm:cxn modelId="{97D536A0-68AD-D946-9BCE-EFD158F68852}" type="presParOf" srcId="{3A774E77-9F49-3445-9814-60ADAB467A55}" destId="{1DB2FF40-0C0D-4448-AAAF-2D9B37161536}" srcOrd="0" destOrd="0" presId="urn:microsoft.com/office/officeart/2005/8/layout/vList2"/>
    <dgm:cxn modelId="{E7E2A21C-9D95-6940-BAD9-DB4754B349BE}" type="presParOf" srcId="{3A774E77-9F49-3445-9814-60ADAB467A55}" destId="{C3F77283-207C-A640-AB29-1596DF6005DB}" srcOrd="1" destOrd="0" presId="urn:microsoft.com/office/officeart/2005/8/layout/vList2"/>
    <dgm:cxn modelId="{F2B4F23F-ED0B-B94B-8819-05D948258B5A}" type="presParOf" srcId="{3A774E77-9F49-3445-9814-60ADAB467A55}" destId="{C24CDE36-565F-7B44-AE41-6201732679D6}" srcOrd="2" destOrd="0" presId="urn:microsoft.com/office/officeart/2005/8/layout/vList2"/>
    <dgm:cxn modelId="{BCEE3FE5-8A25-3742-82A2-320A0FD0325C}" type="presParOf" srcId="{3A774E77-9F49-3445-9814-60ADAB467A55}" destId="{F3AC02EF-F098-F344-B69F-07F6B3E514BB}" srcOrd="3" destOrd="0" presId="urn:microsoft.com/office/officeart/2005/8/layout/vList2"/>
    <dgm:cxn modelId="{105F8394-43CB-1C4E-822D-41E0FCEE31F8}" type="presParOf" srcId="{3A774E77-9F49-3445-9814-60ADAB467A55}" destId="{98692EC5-B122-BA4A-8E2D-DBCAED3872E4}" srcOrd="4" destOrd="0" presId="urn:microsoft.com/office/officeart/2005/8/layout/vList2"/>
    <dgm:cxn modelId="{2DCE4DA9-A3F7-394C-97FE-28E8B2BA3EC6}" type="presParOf" srcId="{3A774E77-9F49-3445-9814-60ADAB467A55}" destId="{631E5184-A4B3-0548-AA1A-3B798101BC26}" srcOrd="5" destOrd="0" presId="urn:microsoft.com/office/officeart/2005/8/layout/vList2"/>
    <dgm:cxn modelId="{CA61BFC3-FD0A-F147-AD2C-A7264C68CA6A}" type="presParOf" srcId="{3A774E77-9F49-3445-9814-60ADAB467A55}" destId="{6C731ECC-B96E-C94F-B1F3-246012F525C6}" srcOrd="6" destOrd="0" presId="urn:microsoft.com/office/officeart/2005/8/layout/vList2"/>
    <dgm:cxn modelId="{E9D76D2F-02B8-8A49-942B-CF835DED28BF}" type="presParOf" srcId="{3A774E77-9F49-3445-9814-60ADAB467A55}" destId="{E9372F59-F796-554B-BD74-4E938DDC5DF1}" srcOrd="7" destOrd="0" presId="urn:microsoft.com/office/officeart/2005/8/layout/vList2"/>
    <dgm:cxn modelId="{2D99E9AC-C077-FA45-9C3A-F755173CFB29}" type="presParOf" srcId="{3A774E77-9F49-3445-9814-60ADAB467A55}" destId="{58C80220-34C3-9345-AD72-01F5EB2C52CD}"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F56776-41E0-F644-8C25-F2A5303A81CD}">
      <dsp:nvSpPr>
        <dsp:cNvPr id="0" name=""/>
        <dsp:cNvSpPr/>
      </dsp:nvSpPr>
      <dsp:spPr>
        <a:xfrm>
          <a:off x="0" y="2725909"/>
          <a:ext cx="4858941" cy="1788491"/>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en-US" sz="2200" b="1" kern="1200" dirty="0"/>
            <a:t>Second Session: “Walking” the Tapestry</a:t>
          </a:r>
          <a:endParaRPr lang="en-US" sz="2200" kern="1200" dirty="0"/>
        </a:p>
      </dsp:txBody>
      <dsp:txXfrm>
        <a:off x="0" y="2725909"/>
        <a:ext cx="4858941" cy="965785"/>
      </dsp:txXfrm>
    </dsp:sp>
    <dsp:sp modelId="{EA29146F-22FD-704D-9159-9F02AF7921A1}">
      <dsp:nvSpPr>
        <dsp:cNvPr id="0" name=""/>
        <dsp:cNvSpPr/>
      </dsp:nvSpPr>
      <dsp:spPr>
        <a:xfrm>
          <a:off x="2372" y="3655925"/>
          <a:ext cx="809032" cy="822706"/>
        </a:xfrm>
        <a:prstGeom prst="rect">
          <a:avLst/>
        </a:prstGeom>
        <a:solidFill>
          <a:schemeClr val="accent2">
            <a:tint val="40000"/>
            <a:alpha val="90000"/>
            <a:hueOff val="0"/>
            <a:satOff val="0"/>
            <a:lumOff val="0"/>
            <a:alphaOff val="0"/>
          </a:schemeClr>
        </a:solidFill>
        <a:ln w="254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1120" tIns="12700" rIns="71120" bIns="12700" numCol="1" spcCol="1270" anchor="ctr" anchorCtr="0">
          <a:noAutofit/>
        </a:bodyPr>
        <a:lstStyle/>
        <a:p>
          <a:pPr marL="0" lvl="0" indent="0" algn="ctr" defTabSz="444500">
            <a:lnSpc>
              <a:spcPct val="90000"/>
            </a:lnSpc>
            <a:spcBef>
              <a:spcPct val="0"/>
            </a:spcBef>
            <a:spcAft>
              <a:spcPct val="35000"/>
            </a:spcAft>
            <a:buNone/>
          </a:pPr>
          <a:r>
            <a:rPr lang="en-US" sz="1000" kern="1200" dirty="0"/>
            <a:t>Characters, Setting, Events, </a:t>
          </a:r>
        </a:p>
      </dsp:txBody>
      <dsp:txXfrm>
        <a:off x="2372" y="3655925"/>
        <a:ext cx="809032" cy="822706"/>
      </dsp:txXfrm>
    </dsp:sp>
    <dsp:sp modelId="{29A647D1-FBBF-9E4A-B279-CBC5F850ED95}">
      <dsp:nvSpPr>
        <dsp:cNvPr id="0" name=""/>
        <dsp:cNvSpPr/>
      </dsp:nvSpPr>
      <dsp:spPr>
        <a:xfrm>
          <a:off x="811405" y="3655925"/>
          <a:ext cx="809032" cy="822706"/>
        </a:xfrm>
        <a:prstGeom prst="rect">
          <a:avLst/>
        </a:prstGeom>
        <a:solidFill>
          <a:schemeClr val="accent3">
            <a:tint val="40000"/>
            <a:alpha val="90000"/>
            <a:hueOff val="0"/>
            <a:satOff val="0"/>
            <a:lumOff val="0"/>
            <a:alphaOff val="0"/>
          </a:schemeClr>
        </a:solidFill>
        <a:ln w="254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1120" tIns="12700" rIns="71120" bIns="12700" numCol="1" spcCol="1270" anchor="ctr" anchorCtr="0">
          <a:noAutofit/>
        </a:bodyPr>
        <a:lstStyle/>
        <a:p>
          <a:pPr marL="0" lvl="0" indent="0" algn="ctr" defTabSz="444500">
            <a:lnSpc>
              <a:spcPct val="90000"/>
            </a:lnSpc>
            <a:spcBef>
              <a:spcPct val="0"/>
            </a:spcBef>
            <a:spcAft>
              <a:spcPct val="35000"/>
            </a:spcAft>
            <a:buNone/>
          </a:pPr>
          <a:r>
            <a:rPr lang="en-US" sz="1000" kern="1200" dirty="0"/>
            <a:t>Point of View (attitude toward people)</a:t>
          </a:r>
        </a:p>
      </dsp:txBody>
      <dsp:txXfrm>
        <a:off x="811405" y="3655925"/>
        <a:ext cx="809032" cy="822706"/>
      </dsp:txXfrm>
    </dsp:sp>
    <dsp:sp modelId="{B5E8334C-FAD4-BF4E-B5F0-C0D61FB38B64}">
      <dsp:nvSpPr>
        <dsp:cNvPr id="0" name=""/>
        <dsp:cNvSpPr/>
      </dsp:nvSpPr>
      <dsp:spPr>
        <a:xfrm>
          <a:off x="1620437" y="3655925"/>
          <a:ext cx="809032" cy="822706"/>
        </a:xfrm>
        <a:prstGeom prst="rect">
          <a:avLst/>
        </a:prstGeom>
        <a:solidFill>
          <a:schemeClr val="accent4">
            <a:tint val="40000"/>
            <a:alpha val="90000"/>
            <a:hueOff val="0"/>
            <a:satOff val="0"/>
            <a:lumOff val="0"/>
            <a:alphaOff val="0"/>
          </a:schemeClr>
        </a:solidFill>
        <a:ln w="25400"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1120" tIns="12700" rIns="71120" bIns="12700" numCol="1" spcCol="1270" anchor="ctr" anchorCtr="0">
          <a:noAutofit/>
        </a:bodyPr>
        <a:lstStyle/>
        <a:p>
          <a:pPr marL="0" lvl="0" indent="0" algn="ctr" defTabSz="444500">
            <a:lnSpc>
              <a:spcPct val="90000"/>
            </a:lnSpc>
            <a:spcBef>
              <a:spcPct val="0"/>
            </a:spcBef>
            <a:spcAft>
              <a:spcPct val="35000"/>
            </a:spcAft>
            <a:buNone/>
          </a:pPr>
          <a:r>
            <a:rPr lang="en-US" sz="1000" kern="1200" dirty="0"/>
            <a:t>Leaping and Lingering</a:t>
          </a:r>
        </a:p>
      </dsp:txBody>
      <dsp:txXfrm>
        <a:off x="1620437" y="3655925"/>
        <a:ext cx="809032" cy="822706"/>
      </dsp:txXfrm>
    </dsp:sp>
    <dsp:sp modelId="{4372BE1A-66C1-D448-A92A-2585C823B312}">
      <dsp:nvSpPr>
        <dsp:cNvPr id="0" name=""/>
        <dsp:cNvSpPr/>
      </dsp:nvSpPr>
      <dsp:spPr>
        <a:xfrm>
          <a:off x="2429470" y="3655925"/>
          <a:ext cx="809032" cy="822706"/>
        </a:xfrm>
        <a:prstGeom prst="rect">
          <a:avLst/>
        </a:prstGeom>
        <a:solidFill>
          <a:schemeClr val="accent5">
            <a:tint val="40000"/>
            <a:alpha val="90000"/>
            <a:hueOff val="0"/>
            <a:satOff val="0"/>
            <a:lumOff val="0"/>
            <a:alphaOff val="0"/>
          </a:schemeClr>
        </a:solidFill>
        <a:ln w="25400"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1120" tIns="12700" rIns="71120" bIns="12700" numCol="1" spcCol="1270" anchor="ctr" anchorCtr="0">
          <a:noAutofit/>
        </a:bodyPr>
        <a:lstStyle/>
        <a:p>
          <a:pPr marL="0" lvl="0" indent="0" algn="ctr" defTabSz="444500">
            <a:lnSpc>
              <a:spcPct val="90000"/>
            </a:lnSpc>
            <a:spcBef>
              <a:spcPct val="0"/>
            </a:spcBef>
            <a:spcAft>
              <a:spcPct val="35000"/>
            </a:spcAft>
            <a:buNone/>
          </a:pPr>
          <a:r>
            <a:rPr lang="en-US" sz="1000" kern="1200" dirty="0"/>
            <a:t>Appreciating the details</a:t>
          </a:r>
        </a:p>
      </dsp:txBody>
      <dsp:txXfrm>
        <a:off x="2429470" y="3655925"/>
        <a:ext cx="809032" cy="822706"/>
      </dsp:txXfrm>
    </dsp:sp>
    <dsp:sp modelId="{28F47503-EE11-C74C-B683-3AA926C28ED5}">
      <dsp:nvSpPr>
        <dsp:cNvPr id="0" name=""/>
        <dsp:cNvSpPr/>
      </dsp:nvSpPr>
      <dsp:spPr>
        <a:xfrm>
          <a:off x="3238503" y="3655925"/>
          <a:ext cx="809032" cy="822706"/>
        </a:xfrm>
        <a:prstGeom prst="rect">
          <a:avLst/>
        </a:prstGeom>
        <a:solidFill>
          <a:schemeClr val="accent6">
            <a:tint val="40000"/>
            <a:alpha val="90000"/>
            <a:hueOff val="0"/>
            <a:satOff val="0"/>
            <a:lumOff val="0"/>
            <a:alphaOff val="0"/>
          </a:schemeClr>
        </a:solidFill>
        <a:ln w="25400" cap="flat" cmpd="sng" algn="ctr">
          <a:solidFill>
            <a:schemeClr val="accent6">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1120" tIns="12700" rIns="71120" bIns="12700" numCol="1" spcCol="1270" anchor="ctr" anchorCtr="0">
          <a:noAutofit/>
        </a:bodyPr>
        <a:lstStyle/>
        <a:p>
          <a:pPr marL="0" lvl="0" indent="0" algn="ctr" defTabSz="444500">
            <a:lnSpc>
              <a:spcPct val="90000"/>
            </a:lnSpc>
            <a:spcBef>
              <a:spcPct val="0"/>
            </a:spcBef>
            <a:spcAft>
              <a:spcPct val="35000"/>
            </a:spcAft>
            <a:buNone/>
          </a:pPr>
          <a:r>
            <a:rPr lang="en-US" sz="1000" kern="1200" dirty="0"/>
            <a:t>Considering overall significance--then and now</a:t>
          </a:r>
        </a:p>
      </dsp:txBody>
      <dsp:txXfrm>
        <a:off x="3238503" y="3655925"/>
        <a:ext cx="809032" cy="822706"/>
      </dsp:txXfrm>
    </dsp:sp>
    <dsp:sp modelId="{8A98DCC3-5C3D-F845-BC75-7BA67CB50674}">
      <dsp:nvSpPr>
        <dsp:cNvPr id="0" name=""/>
        <dsp:cNvSpPr/>
      </dsp:nvSpPr>
      <dsp:spPr>
        <a:xfrm>
          <a:off x="4047535" y="3655925"/>
          <a:ext cx="809032" cy="822706"/>
        </a:xfrm>
        <a:prstGeom prst="rect">
          <a:avLst/>
        </a:prstGeom>
        <a:solidFill>
          <a:schemeClr val="accent2">
            <a:tint val="40000"/>
            <a:alpha val="90000"/>
            <a:hueOff val="0"/>
            <a:satOff val="0"/>
            <a:lumOff val="0"/>
            <a:alphaOff val="0"/>
          </a:schemeClr>
        </a:solidFill>
        <a:ln w="254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1120" tIns="12700" rIns="71120" bIns="12700" numCol="1" spcCol="1270" anchor="ctr" anchorCtr="0">
          <a:noAutofit/>
        </a:bodyPr>
        <a:lstStyle/>
        <a:p>
          <a:pPr marL="0" lvl="0" indent="0" algn="ctr" defTabSz="444500">
            <a:lnSpc>
              <a:spcPct val="90000"/>
            </a:lnSpc>
            <a:spcBef>
              <a:spcPct val="0"/>
            </a:spcBef>
            <a:spcAft>
              <a:spcPct val="35000"/>
            </a:spcAft>
            <a:buNone/>
          </a:pPr>
          <a:r>
            <a:rPr lang="en-US" sz="1000" kern="1200" dirty="0"/>
            <a:t>Personal Responses</a:t>
          </a:r>
        </a:p>
      </dsp:txBody>
      <dsp:txXfrm>
        <a:off x="4047535" y="3655925"/>
        <a:ext cx="809032" cy="822706"/>
      </dsp:txXfrm>
    </dsp:sp>
    <dsp:sp modelId="{F39641A2-3A65-194F-9612-CA25A2969E47}">
      <dsp:nvSpPr>
        <dsp:cNvPr id="0" name=""/>
        <dsp:cNvSpPr/>
      </dsp:nvSpPr>
      <dsp:spPr>
        <a:xfrm rot="10800000">
          <a:off x="0" y="2036"/>
          <a:ext cx="4858941" cy="2750700"/>
        </a:xfrm>
        <a:prstGeom prst="upArrowCallou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en-US" sz="2200" b="1" kern="1200" dirty="0"/>
            <a:t>First Session: Art and History</a:t>
          </a:r>
          <a:endParaRPr lang="en-US" sz="2200" kern="1200" dirty="0"/>
        </a:p>
      </dsp:txBody>
      <dsp:txXfrm rot="-10800000">
        <a:off x="0" y="2036"/>
        <a:ext cx="4858941" cy="965495"/>
      </dsp:txXfrm>
    </dsp:sp>
    <dsp:sp modelId="{D91CC3AE-B600-4443-9B4C-577420822512}">
      <dsp:nvSpPr>
        <dsp:cNvPr id="0" name=""/>
        <dsp:cNvSpPr/>
      </dsp:nvSpPr>
      <dsp:spPr>
        <a:xfrm>
          <a:off x="0" y="967532"/>
          <a:ext cx="1214735" cy="822459"/>
        </a:xfrm>
        <a:prstGeom prst="rect">
          <a:avLst/>
        </a:prstGeom>
        <a:solidFill>
          <a:schemeClr val="accent3">
            <a:tint val="40000"/>
            <a:alpha val="90000"/>
            <a:hueOff val="0"/>
            <a:satOff val="0"/>
            <a:lumOff val="0"/>
            <a:alphaOff val="0"/>
          </a:schemeClr>
        </a:solidFill>
        <a:ln w="254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1120" tIns="12700" rIns="71120" bIns="12700" numCol="1" spcCol="1270" anchor="ctr" anchorCtr="0">
          <a:noAutofit/>
        </a:bodyPr>
        <a:lstStyle/>
        <a:p>
          <a:pPr marL="0" lvl="0" indent="0" algn="ctr" defTabSz="444500">
            <a:lnSpc>
              <a:spcPct val="90000"/>
            </a:lnSpc>
            <a:spcBef>
              <a:spcPct val="0"/>
            </a:spcBef>
            <a:spcAft>
              <a:spcPct val="35000"/>
            </a:spcAft>
            <a:buNone/>
          </a:pPr>
          <a:r>
            <a:rPr lang="en-US" sz="1000" kern="1200" dirty="0"/>
            <a:t>History IN the Tapestry</a:t>
          </a:r>
        </a:p>
      </dsp:txBody>
      <dsp:txXfrm>
        <a:off x="0" y="967532"/>
        <a:ext cx="1214735" cy="822459"/>
      </dsp:txXfrm>
    </dsp:sp>
    <dsp:sp modelId="{EBE01003-0646-624F-BCEA-AE141BD78382}">
      <dsp:nvSpPr>
        <dsp:cNvPr id="0" name=""/>
        <dsp:cNvSpPr/>
      </dsp:nvSpPr>
      <dsp:spPr>
        <a:xfrm>
          <a:off x="1214735" y="967532"/>
          <a:ext cx="1214735" cy="822459"/>
        </a:xfrm>
        <a:prstGeom prst="rect">
          <a:avLst/>
        </a:prstGeom>
        <a:solidFill>
          <a:schemeClr val="accent4">
            <a:tint val="40000"/>
            <a:alpha val="90000"/>
            <a:hueOff val="0"/>
            <a:satOff val="0"/>
            <a:lumOff val="0"/>
            <a:alphaOff val="0"/>
          </a:schemeClr>
        </a:solidFill>
        <a:ln w="25400"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1120" tIns="12700" rIns="71120" bIns="12700" numCol="1" spcCol="1270" anchor="ctr" anchorCtr="0">
          <a:noAutofit/>
        </a:bodyPr>
        <a:lstStyle/>
        <a:p>
          <a:pPr marL="0" lvl="0" indent="0" algn="ctr" defTabSz="444500">
            <a:lnSpc>
              <a:spcPct val="90000"/>
            </a:lnSpc>
            <a:spcBef>
              <a:spcPct val="0"/>
            </a:spcBef>
            <a:spcAft>
              <a:spcPct val="35000"/>
            </a:spcAft>
            <a:buNone/>
          </a:pPr>
          <a:r>
            <a:rPr lang="en-US" sz="1000" kern="1200" dirty="0"/>
            <a:t>Artistry of Design and Execution </a:t>
          </a:r>
        </a:p>
      </dsp:txBody>
      <dsp:txXfrm>
        <a:off x="1214735" y="967532"/>
        <a:ext cx="1214735" cy="822459"/>
      </dsp:txXfrm>
    </dsp:sp>
    <dsp:sp modelId="{919E00DB-329D-4E4F-844B-604C26764D19}">
      <dsp:nvSpPr>
        <dsp:cNvPr id="0" name=""/>
        <dsp:cNvSpPr/>
      </dsp:nvSpPr>
      <dsp:spPr>
        <a:xfrm>
          <a:off x="2429470" y="967532"/>
          <a:ext cx="1214735" cy="822459"/>
        </a:xfrm>
        <a:prstGeom prst="rect">
          <a:avLst/>
        </a:prstGeom>
        <a:solidFill>
          <a:schemeClr val="accent5">
            <a:tint val="40000"/>
            <a:alpha val="90000"/>
            <a:hueOff val="0"/>
            <a:satOff val="0"/>
            <a:lumOff val="0"/>
            <a:alphaOff val="0"/>
          </a:schemeClr>
        </a:solidFill>
        <a:ln w="25400"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1120" tIns="12700" rIns="71120" bIns="12700" numCol="1" spcCol="1270" anchor="ctr" anchorCtr="0">
          <a:noAutofit/>
        </a:bodyPr>
        <a:lstStyle/>
        <a:p>
          <a:pPr marL="0" lvl="0" indent="0" algn="ctr" defTabSz="444500">
            <a:lnSpc>
              <a:spcPct val="90000"/>
            </a:lnSpc>
            <a:spcBef>
              <a:spcPct val="0"/>
            </a:spcBef>
            <a:spcAft>
              <a:spcPct val="35000"/>
            </a:spcAft>
            <a:buNone/>
          </a:pPr>
          <a:r>
            <a:rPr lang="en-US" sz="1000" kern="1200" dirty="0"/>
            <a:t>Artistry of Narrative</a:t>
          </a:r>
        </a:p>
      </dsp:txBody>
      <dsp:txXfrm>
        <a:off x="2429470" y="967532"/>
        <a:ext cx="1214735" cy="822459"/>
      </dsp:txXfrm>
    </dsp:sp>
    <dsp:sp modelId="{EF15CAB9-4739-6146-ADC3-9F8FE8B649F0}">
      <dsp:nvSpPr>
        <dsp:cNvPr id="0" name=""/>
        <dsp:cNvSpPr/>
      </dsp:nvSpPr>
      <dsp:spPr>
        <a:xfrm>
          <a:off x="3644205" y="967532"/>
          <a:ext cx="1214735" cy="822459"/>
        </a:xfrm>
        <a:prstGeom prst="rect">
          <a:avLst/>
        </a:prstGeom>
        <a:solidFill>
          <a:schemeClr val="accent6">
            <a:tint val="40000"/>
            <a:alpha val="90000"/>
            <a:hueOff val="0"/>
            <a:satOff val="0"/>
            <a:lumOff val="0"/>
            <a:alphaOff val="0"/>
          </a:schemeClr>
        </a:solidFill>
        <a:ln w="25400" cap="flat" cmpd="sng" algn="ctr">
          <a:solidFill>
            <a:schemeClr val="accent6">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1120" tIns="12700" rIns="71120" bIns="12700" numCol="1" spcCol="1270" anchor="ctr" anchorCtr="0">
          <a:noAutofit/>
        </a:bodyPr>
        <a:lstStyle/>
        <a:p>
          <a:pPr marL="0" lvl="0" indent="0" algn="ctr" defTabSz="444500">
            <a:lnSpc>
              <a:spcPct val="90000"/>
            </a:lnSpc>
            <a:spcBef>
              <a:spcPct val="0"/>
            </a:spcBef>
            <a:spcAft>
              <a:spcPct val="35000"/>
            </a:spcAft>
            <a:buNone/>
          </a:pPr>
          <a:r>
            <a:rPr lang="en-US" sz="1000" kern="1200" dirty="0"/>
            <a:t>History OF the tapestry</a:t>
          </a:r>
        </a:p>
      </dsp:txBody>
      <dsp:txXfrm>
        <a:off x="3644205" y="967532"/>
        <a:ext cx="1214735" cy="822459"/>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B9952E-9970-334C-B40E-65A55D9965FC}">
      <dsp:nvSpPr>
        <dsp:cNvPr id="0" name=""/>
        <dsp:cNvSpPr/>
      </dsp:nvSpPr>
      <dsp:spPr>
        <a:xfrm>
          <a:off x="0" y="406"/>
          <a:ext cx="3272920" cy="0"/>
        </a:xfrm>
        <a:prstGeom prst="line">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A40BB051-8F3B-D641-A13C-C61DA92AC52C}">
      <dsp:nvSpPr>
        <dsp:cNvPr id="0" name=""/>
        <dsp:cNvSpPr/>
      </dsp:nvSpPr>
      <dsp:spPr>
        <a:xfrm>
          <a:off x="0" y="406"/>
          <a:ext cx="3272920" cy="6660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US" sz="1500" kern="1200" dirty="0"/>
            <a:t>A miracle of preservation</a:t>
          </a:r>
        </a:p>
      </dsp:txBody>
      <dsp:txXfrm>
        <a:off x="0" y="406"/>
        <a:ext cx="3272920" cy="666064"/>
      </dsp:txXfrm>
    </dsp:sp>
    <dsp:sp modelId="{17312EA5-4ADD-8947-B4D5-E83753A42AA9}">
      <dsp:nvSpPr>
        <dsp:cNvPr id="0" name=""/>
        <dsp:cNvSpPr/>
      </dsp:nvSpPr>
      <dsp:spPr>
        <a:xfrm>
          <a:off x="0" y="666471"/>
          <a:ext cx="3272920" cy="0"/>
        </a:xfrm>
        <a:prstGeom prst="line">
          <a:avLst/>
        </a:prstGeom>
        <a:gradFill rotWithShape="0">
          <a:gsLst>
            <a:gs pos="0">
              <a:schemeClr val="accent3">
                <a:hueOff val="0"/>
                <a:satOff val="0"/>
                <a:lumOff val="0"/>
                <a:alphaOff val="0"/>
                <a:tint val="100000"/>
                <a:shade val="100000"/>
                <a:satMod val="130000"/>
              </a:schemeClr>
            </a:gs>
            <a:gs pos="100000">
              <a:schemeClr val="accent3">
                <a:hueOff val="0"/>
                <a:satOff val="0"/>
                <a:lumOff val="0"/>
                <a:alphaOff val="0"/>
                <a:tint val="50000"/>
                <a:shade val="100000"/>
                <a:satMod val="350000"/>
              </a:schemeClr>
            </a:gs>
          </a:gsLst>
          <a:lin ang="16200000" scaled="0"/>
        </a:gradFill>
        <a:ln w="9525" cap="flat" cmpd="sng" algn="ctr">
          <a:solidFill>
            <a:schemeClr val="accent3">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28ABFD7D-C79B-944C-A23D-8B8E9DE8D834}">
      <dsp:nvSpPr>
        <dsp:cNvPr id="0" name=""/>
        <dsp:cNvSpPr/>
      </dsp:nvSpPr>
      <dsp:spPr>
        <a:xfrm>
          <a:off x="0" y="666471"/>
          <a:ext cx="3272920" cy="6660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US" sz="1500" kern="1200" dirty="0"/>
            <a:t>Unparalleled account of Western European Civilization in 11</a:t>
          </a:r>
          <a:r>
            <a:rPr lang="en-US" sz="1500" kern="1200" baseline="30000" dirty="0"/>
            <a:t>th</a:t>
          </a:r>
          <a:r>
            <a:rPr lang="en-US" sz="1500" kern="1200" dirty="0"/>
            <a:t> Century</a:t>
          </a:r>
        </a:p>
      </dsp:txBody>
      <dsp:txXfrm>
        <a:off x="0" y="666471"/>
        <a:ext cx="3272920" cy="666064"/>
      </dsp:txXfrm>
    </dsp:sp>
    <dsp:sp modelId="{47FCC4C4-9256-C945-9169-447F95B5C02C}">
      <dsp:nvSpPr>
        <dsp:cNvPr id="0" name=""/>
        <dsp:cNvSpPr/>
      </dsp:nvSpPr>
      <dsp:spPr>
        <a:xfrm>
          <a:off x="0" y="1332535"/>
          <a:ext cx="3272920" cy="0"/>
        </a:xfrm>
        <a:prstGeom prst="line">
          <a:avLst/>
        </a:prstGeom>
        <a:gradFill rotWithShape="0">
          <a:gsLst>
            <a:gs pos="0">
              <a:schemeClr val="accent4">
                <a:hueOff val="0"/>
                <a:satOff val="0"/>
                <a:lumOff val="0"/>
                <a:alphaOff val="0"/>
                <a:tint val="100000"/>
                <a:shade val="100000"/>
                <a:satMod val="130000"/>
              </a:schemeClr>
            </a:gs>
            <a:gs pos="100000">
              <a:schemeClr val="accent4">
                <a:hueOff val="0"/>
                <a:satOff val="0"/>
                <a:lumOff val="0"/>
                <a:alphaOff val="0"/>
                <a:tint val="50000"/>
                <a:shade val="100000"/>
                <a:satMod val="350000"/>
              </a:schemeClr>
            </a:gs>
          </a:gsLst>
          <a:lin ang="16200000" scaled="0"/>
        </a:gradFill>
        <a:ln w="9525" cap="flat" cmpd="sng" algn="ctr">
          <a:solidFill>
            <a:schemeClr val="accent4">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BED2B2F8-8988-F545-9063-D402F8AF8901}">
      <dsp:nvSpPr>
        <dsp:cNvPr id="0" name=""/>
        <dsp:cNvSpPr/>
      </dsp:nvSpPr>
      <dsp:spPr>
        <a:xfrm>
          <a:off x="0" y="1332535"/>
          <a:ext cx="3272920" cy="6660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US" sz="1500" kern="1200" dirty="0"/>
            <a:t>Invaluable record of architecture, agriculture, shipbuilding, navigation</a:t>
          </a:r>
        </a:p>
      </dsp:txBody>
      <dsp:txXfrm>
        <a:off x="0" y="1332535"/>
        <a:ext cx="3272920" cy="666064"/>
      </dsp:txXfrm>
    </dsp:sp>
    <dsp:sp modelId="{CFFA6234-FB4D-6142-AAE9-A9CE7DA8922A}">
      <dsp:nvSpPr>
        <dsp:cNvPr id="0" name=""/>
        <dsp:cNvSpPr/>
      </dsp:nvSpPr>
      <dsp:spPr>
        <a:xfrm>
          <a:off x="0" y="1998600"/>
          <a:ext cx="3272920" cy="0"/>
        </a:xfrm>
        <a:prstGeom prst="line">
          <a:avLst/>
        </a:prstGeom>
        <a:gradFill rotWithShape="0">
          <a:gsLst>
            <a:gs pos="0">
              <a:schemeClr val="accent5">
                <a:hueOff val="0"/>
                <a:satOff val="0"/>
                <a:lumOff val="0"/>
                <a:alphaOff val="0"/>
                <a:tint val="100000"/>
                <a:shade val="100000"/>
                <a:satMod val="130000"/>
              </a:schemeClr>
            </a:gs>
            <a:gs pos="100000">
              <a:schemeClr val="accent5">
                <a:hueOff val="0"/>
                <a:satOff val="0"/>
                <a:lumOff val="0"/>
                <a:alphaOff val="0"/>
                <a:tint val="50000"/>
                <a:shade val="100000"/>
                <a:satMod val="350000"/>
              </a:schemeClr>
            </a:gs>
          </a:gsLst>
          <a:lin ang="16200000" scaled="0"/>
        </a:gradFill>
        <a:ln w="9525" cap="flat" cmpd="sng" algn="ctr">
          <a:solidFill>
            <a:schemeClr val="accent5">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7BE955EB-FFDA-9A4C-9368-867E2A666FFB}">
      <dsp:nvSpPr>
        <dsp:cNvPr id="0" name=""/>
        <dsp:cNvSpPr/>
      </dsp:nvSpPr>
      <dsp:spPr>
        <a:xfrm>
          <a:off x="0" y="1998600"/>
          <a:ext cx="3272920" cy="6660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US" sz="1500" kern="1200" dirty="0"/>
            <a:t>Critical rendering of daily life among men in various circumstances</a:t>
          </a:r>
        </a:p>
      </dsp:txBody>
      <dsp:txXfrm>
        <a:off x="0" y="1998600"/>
        <a:ext cx="3272920" cy="666064"/>
      </dsp:txXfrm>
    </dsp:sp>
    <dsp:sp modelId="{69E1CA68-CE9D-DE47-B2AE-0A6CFFEA3680}">
      <dsp:nvSpPr>
        <dsp:cNvPr id="0" name=""/>
        <dsp:cNvSpPr/>
      </dsp:nvSpPr>
      <dsp:spPr>
        <a:xfrm>
          <a:off x="0" y="2664664"/>
          <a:ext cx="3272920" cy="0"/>
        </a:xfrm>
        <a:prstGeom prst="line">
          <a:avLst/>
        </a:prstGeom>
        <a:gradFill rotWithShape="0">
          <a:gsLst>
            <a:gs pos="0">
              <a:schemeClr val="accent6">
                <a:hueOff val="0"/>
                <a:satOff val="0"/>
                <a:lumOff val="0"/>
                <a:alphaOff val="0"/>
                <a:tint val="100000"/>
                <a:shade val="100000"/>
                <a:satMod val="130000"/>
              </a:schemeClr>
            </a:gs>
            <a:gs pos="100000">
              <a:schemeClr val="accent6">
                <a:hueOff val="0"/>
                <a:satOff val="0"/>
                <a:lumOff val="0"/>
                <a:alphaOff val="0"/>
                <a:tint val="50000"/>
                <a:shade val="100000"/>
                <a:satMod val="350000"/>
              </a:schemeClr>
            </a:gs>
          </a:gsLst>
          <a:lin ang="16200000" scaled="0"/>
        </a:gradFill>
        <a:ln w="9525" cap="flat" cmpd="sng" algn="ctr">
          <a:solidFill>
            <a:schemeClr val="accent6">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13D535DF-ADA7-2F4D-8A6A-BB8B830A723F}">
      <dsp:nvSpPr>
        <dsp:cNvPr id="0" name=""/>
        <dsp:cNvSpPr/>
      </dsp:nvSpPr>
      <dsp:spPr>
        <a:xfrm>
          <a:off x="0" y="2664664"/>
          <a:ext cx="3272920" cy="6660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US" sz="1500" kern="1200" dirty="0"/>
            <a:t>Remarkably</a:t>
          </a:r>
          <a:r>
            <a:rPr lang="en-US" sz="1500" kern="1200" baseline="0" dirty="0"/>
            <a:t> neutral post-conflict report of event of significant consequence.</a:t>
          </a:r>
          <a:endParaRPr lang="en-US" sz="1500" kern="1200" dirty="0"/>
        </a:p>
      </dsp:txBody>
      <dsp:txXfrm>
        <a:off x="0" y="2664664"/>
        <a:ext cx="3272920" cy="66606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2634CA-574D-8342-BF2A-F078E47AD5D9}">
      <dsp:nvSpPr>
        <dsp:cNvPr id="0" name=""/>
        <dsp:cNvSpPr/>
      </dsp:nvSpPr>
      <dsp:spPr>
        <a:xfrm>
          <a:off x="0" y="1937730"/>
          <a:ext cx="5175384" cy="176400"/>
        </a:xfrm>
        <a:prstGeom prst="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00FFB79-DB17-8E4E-B4C3-446AE3BCFC4A}">
      <dsp:nvSpPr>
        <dsp:cNvPr id="0" name=""/>
        <dsp:cNvSpPr/>
      </dsp:nvSpPr>
      <dsp:spPr>
        <a:xfrm>
          <a:off x="258769" y="1834410"/>
          <a:ext cx="3622768" cy="20664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6932" tIns="0" rIns="136932" bIns="0" numCol="1" spcCol="1270" anchor="ctr" anchorCtr="0">
          <a:noAutofit/>
        </a:bodyPr>
        <a:lstStyle/>
        <a:p>
          <a:pPr marL="0" lvl="0" indent="0" algn="l" defTabSz="311150">
            <a:lnSpc>
              <a:spcPct val="90000"/>
            </a:lnSpc>
            <a:spcBef>
              <a:spcPct val="0"/>
            </a:spcBef>
            <a:spcAft>
              <a:spcPct val="35000"/>
            </a:spcAft>
            <a:buNone/>
            <a:defRPr cap="all"/>
          </a:pPr>
          <a:r>
            <a:rPr lang="en-US" sz="700" kern="1200" dirty="0"/>
            <a:t>Embroidered continuous Narrative</a:t>
          </a:r>
        </a:p>
      </dsp:txBody>
      <dsp:txXfrm>
        <a:off x="268856" y="1844497"/>
        <a:ext cx="3602594" cy="186466"/>
      </dsp:txXfrm>
    </dsp:sp>
    <dsp:sp modelId="{401C5E60-AA15-A84C-BE9B-A3C63A41AF13}">
      <dsp:nvSpPr>
        <dsp:cNvPr id="0" name=""/>
        <dsp:cNvSpPr/>
      </dsp:nvSpPr>
      <dsp:spPr>
        <a:xfrm>
          <a:off x="0" y="2255250"/>
          <a:ext cx="5175384" cy="176400"/>
        </a:xfrm>
        <a:prstGeom prst="rect">
          <a:avLst/>
        </a:prstGeom>
        <a:solidFill>
          <a:schemeClr val="lt1">
            <a:alpha val="90000"/>
            <a:hueOff val="0"/>
            <a:satOff val="0"/>
            <a:lumOff val="0"/>
            <a:alphaOff val="0"/>
          </a:schemeClr>
        </a:solidFill>
        <a:ln w="25400" cap="flat" cmpd="sng" algn="ctr">
          <a:solidFill>
            <a:schemeClr val="accent2">
              <a:hueOff val="936304"/>
              <a:satOff val="-1168"/>
              <a:lumOff val="275"/>
              <a:alphaOff val="0"/>
            </a:schemeClr>
          </a:solidFill>
          <a:prstDash val="solid"/>
        </a:ln>
        <a:effectLst/>
      </dsp:spPr>
      <dsp:style>
        <a:lnRef idx="2">
          <a:scrgbClr r="0" g="0" b="0"/>
        </a:lnRef>
        <a:fillRef idx="1">
          <a:scrgbClr r="0" g="0" b="0"/>
        </a:fillRef>
        <a:effectRef idx="0">
          <a:scrgbClr r="0" g="0" b="0"/>
        </a:effectRef>
        <a:fontRef idx="minor"/>
      </dsp:style>
    </dsp:sp>
    <dsp:sp modelId="{B256A899-9D31-2F40-AE94-9D89E0258ABA}">
      <dsp:nvSpPr>
        <dsp:cNvPr id="0" name=""/>
        <dsp:cNvSpPr/>
      </dsp:nvSpPr>
      <dsp:spPr>
        <a:xfrm>
          <a:off x="258769" y="2151930"/>
          <a:ext cx="3622768" cy="206640"/>
        </a:xfrm>
        <a:prstGeom prst="roundRect">
          <a:avLst/>
        </a:prstGeom>
        <a:solidFill>
          <a:schemeClr val="accent2">
            <a:hueOff val="936304"/>
            <a:satOff val="-1168"/>
            <a:lumOff val="27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6932" tIns="0" rIns="136932" bIns="0" numCol="1" spcCol="1270" anchor="ctr" anchorCtr="0">
          <a:noAutofit/>
        </a:bodyPr>
        <a:lstStyle/>
        <a:p>
          <a:pPr marL="0" lvl="0" indent="0" algn="l" defTabSz="311150">
            <a:lnSpc>
              <a:spcPct val="90000"/>
            </a:lnSpc>
            <a:spcBef>
              <a:spcPct val="0"/>
            </a:spcBef>
            <a:spcAft>
              <a:spcPct val="35000"/>
            </a:spcAft>
            <a:buNone/>
            <a:defRPr cap="all"/>
          </a:pPr>
          <a:r>
            <a:rPr lang="en-US" sz="700" kern="1200" dirty="0"/>
            <a:t>~230’ long (from 12-yard line to 12-yard line of football field</a:t>
          </a:r>
        </a:p>
      </dsp:txBody>
      <dsp:txXfrm>
        <a:off x="268856" y="2162017"/>
        <a:ext cx="3602594" cy="186466"/>
      </dsp:txXfrm>
    </dsp:sp>
    <dsp:sp modelId="{B992A1C1-4613-CF46-B720-49BCC2B55731}">
      <dsp:nvSpPr>
        <dsp:cNvPr id="0" name=""/>
        <dsp:cNvSpPr/>
      </dsp:nvSpPr>
      <dsp:spPr>
        <a:xfrm>
          <a:off x="0" y="2572770"/>
          <a:ext cx="5175384" cy="176400"/>
        </a:xfrm>
        <a:prstGeom prst="rect">
          <a:avLst/>
        </a:prstGeom>
        <a:solidFill>
          <a:schemeClr val="lt1">
            <a:alpha val="90000"/>
            <a:hueOff val="0"/>
            <a:satOff val="0"/>
            <a:lumOff val="0"/>
            <a:alphaOff val="0"/>
          </a:schemeClr>
        </a:solidFill>
        <a:ln w="25400" cap="flat" cmpd="sng" algn="ctr">
          <a:solidFill>
            <a:schemeClr val="accent2">
              <a:hueOff val="1872608"/>
              <a:satOff val="-2336"/>
              <a:lumOff val="549"/>
              <a:alphaOff val="0"/>
            </a:schemeClr>
          </a:solidFill>
          <a:prstDash val="solid"/>
        </a:ln>
        <a:effectLst/>
      </dsp:spPr>
      <dsp:style>
        <a:lnRef idx="2">
          <a:scrgbClr r="0" g="0" b="0"/>
        </a:lnRef>
        <a:fillRef idx="1">
          <a:scrgbClr r="0" g="0" b="0"/>
        </a:fillRef>
        <a:effectRef idx="0">
          <a:scrgbClr r="0" g="0" b="0"/>
        </a:effectRef>
        <a:fontRef idx="minor"/>
      </dsp:style>
    </dsp:sp>
    <dsp:sp modelId="{DEDB1120-553A-794E-8521-EEB6A72EE6AF}">
      <dsp:nvSpPr>
        <dsp:cNvPr id="0" name=""/>
        <dsp:cNvSpPr/>
      </dsp:nvSpPr>
      <dsp:spPr>
        <a:xfrm>
          <a:off x="258769" y="2469450"/>
          <a:ext cx="3622768" cy="206640"/>
        </a:xfrm>
        <a:prstGeom prst="roundRect">
          <a:avLst/>
        </a:prstGeom>
        <a:solidFill>
          <a:schemeClr val="accent2">
            <a:hueOff val="1872608"/>
            <a:satOff val="-2336"/>
            <a:lumOff val="54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6932" tIns="0" rIns="136932" bIns="0" numCol="1" spcCol="1270" anchor="ctr" anchorCtr="0">
          <a:noAutofit/>
        </a:bodyPr>
        <a:lstStyle/>
        <a:p>
          <a:pPr marL="0" lvl="0" indent="0" algn="l" defTabSz="311150">
            <a:lnSpc>
              <a:spcPct val="90000"/>
            </a:lnSpc>
            <a:spcBef>
              <a:spcPct val="0"/>
            </a:spcBef>
            <a:spcAft>
              <a:spcPct val="35000"/>
            </a:spcAft>
            <a:buNone/>
            <a:defRPr cap="all"/>
          </a:pPr>
          <a:r>
            <a:rPr lang="en-US" sz="700" kern="1200" dirty="0"/>
            <a:t>~20” high</a:t>
          </a:r>
        </a:p>
      </dsp:txBody>
      <dsp:txXfrm>
        <a:off x="268856" y="2479537"/>
        <a:ext cx="3602594" cy="186466"/>
      </dsp:txXfrm>
    </dsp:sp>
    <dsp:sp modelId="{7B29B05B-F701-C149-B11E-4068620C13A4}">
      <dsp:nvSpPr>
        <dsp:cNvPr id="0" name=""/>
        <dsp:cNvSpPr/>
      </dsp:nvSpPr>
      <dsp:spPr>
        <a:xfrm>
          <a:off x="0" y="2890290"/>
          <a:ext cx="5175384" cy="176400"/>
        </a:xfrm>
        <a:prstGeom prst="rect">
          <a:avLst/>
        </a:prstGeom>
        <a:solidFill>
          <a:schemeClr val="lt1">
            <a:alpha val="90000"/>
            <a:hueOff val="0"/>
            <a:satOff val="0"/>
            <a:lumOff val="0"/>
            <a:alphaOff val="0"/>
          </a:schemeClr>
        </a:solidFill>
        <a:ln w="25400" cap="flat" cmpd="sng" algn="ctr">
          <a:solidFill>
            <a:schemeClr val="accent2">
              <a:hueOff val="2808911"/>
              <a:satOff val="-3503"/>
              <a:lumOff val="824"/>
              <a:alphaOff val="0"/>
            </a:schemeClr>
          </a:solidFill>
          <a:prstDash val="solid"/>
        </a:ln>
        <a:effectLst/>
      </dsp:spPr>
      <dsp:style>
        <a:lnRef idx="2">
          <a:scrgbClr r="0" g="0" b="0"/>
        </a:lnRef>
        <a:fillRef idx="1">
          <a:scrgbClr r="0" g="0" b="0"/>
        </a:fillRef>
        <a:effectRef idx="0">
          <a:scrgbClr r="0" g="0" b="0"/>
        </a:effectRef>
        <a:fontRef idx="minor"/>
      </dsp:style>
    </dsp:sp>
    <dsp:sp modelId="{EF8CEE08-703C-324F-A9A1-3A19A73C0939}">
      <dsp:nvSpPr>
        <dsp:cNvPr id="0" name=""/>
        <dsp:cNvSpPr/>
      </dsp:nvSpPr>
      <dsp:spPr>
        <a:xfrm>
          <a:off x="258769" y="2786970"/>
          <a:ext cx="3622768" cy="206640"/>
        </a:xfrm>
        <a:prstGeom prst="roundRect">
          <a:avLst/>
        </a:prstGeom>
        <a:solidFill>
          <a:schemeClr val="accent2">
            <a:hueOff val="2808911"/>
            <a:satOff val="-3503"/>
            <a:lumOff val="82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6932" tIns="0" rIns="136932" bIns="0" numCol="1" spcCol="1270" anchor="ctr" anchorCtr="0">
          <a:noAutofit/>
        </a:bodyPr>
        <a:lstStyle/>
        <a:p>
          <a:pPr marL="0" lvl="0" indent="0" algn="l" defTabSz="311150">
            <a:lnSpc>
              <a:spcPct val="90000"/>
            </a:lnSpc>
            <a:spcBef>
              <a:spcPct val="0"/>
            </a:spcBef>
            <a:spcAft>
              <a:spcPct val="35000"/>
            </a:spcAft>
            <a:buNone/>
            <a:defRPr cap="all"/>
          </a:pPr>
          <a:r>
            <a:rPr lang="en-US" sz="700" kern="1200"/>
            <a:t>57 Scenes</a:t>
          </a:r>
        </a:p>
      </dsp:txBody>
      <dsp:txXfrm>
        <a:off x="268856" y="2797057"/>
        <a:ext cx="3602594" cy="186466"/>
      </dsp:txXfrm>
    </dsp:sp>
    <dsp:sp modelId="{B1E41A99-6F1A-C048-B29D-747DF5DD97FD}">
      <dsp:nvSpPr>
        <dsp:cNvPr id="0" name=""/>
        <dsp:cNvSpPr/>
      </dsp:nvSpPr>
      <dsp:spPr>
        <a:xfrm>
          <a:off x="0" y="3207810"/>
          <a:ext cx="5175384" cy="176400"/>
        </a:xfrm>
        <a:prstGeom prst="rect">
          <a:avLst/>
        </a:prstGeom>
        <a:solidFill>
          <a:schemeClr val="lt1">
            <a:alpha val="90000"/>
            <a:hueOff val="0"/>
            <a:satOff val="0"/>
            <a:lumOff val="0"/>
            <a:alphaOff val="0"/>
          </a:schemeClr>
        </a:solidFill>
        <a:ln w="25400" cap="flat" cmpd="sng" algn="ctr">
          <a:solidFill>
            <a:schemeClr val="accent2">
              <a:hueOff val="3745215"/>
              <a:satOff val="-4671"/>
              <a:lumOff val="1098"/>
              <a:alphaOff val="0"/>
            </a:schemeClr>
          </a:solidFill>
          <a:prstDash val="solid"/>
        </a:ln>
        <a:effectLst/>
      </dsp:spPr>
      <dsp:style>
        <a:lnRef idx="2">
          <a:scrgbClr r="0" g="0" b="0"/>
        </a:lnRef>
        <a:fillRef idx="1">
          <a:scrgbClr r="0" g="0" b="0"/>
        </a:fillRef>
        <a:effectRef idx="0">
          <a:scrgbClr r="0" g="0" b="0"/>
        </a:effectRef>
        <a:fontRef idx="minor"/>
      </dsp:style>
    </dsp:sp>
    <dsp:sp modelId="{8CE8045B-28F2-D746-BB64-87513F65CAA5}">
      <dsp:nvSpPr>
        <dsp:cNvPr id="0" name=""/>
        <dsp:cNvSpPr/>
      </dsp:nvSpPr>
      <dsp:spPr>
        <a:xfrm>
          <a:off x="258769" y="3104490"/>
          <a:ext cx="3622768" cy="206640"/>
        </a:xfrm>
        <a:prstGeom prst="roundRect">
          <a:avLst/>
        </a:prstGeom>
        <a:solidFill>
          <a:schemeClr val="accent2">
            <a:hueOff val="3745215"/>
            <a:satOff val="-4671"/>
            <a:lumOff val="109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6932" tIns="0" rIns="136932" bIns="0" numCol="1" spcCol="1270" anchor="ctr" anchorCtr="0">
          <a:noAutofit/>
        </a:bodyPr>
        <a:lstStyle/>
        <a:p>
          <a:pPr marL="0" lvl="0" indent="0" algn="l" defTabSz="311150">
            <a:lnSpc>
              <a:spcPct val="90000"/>
            </a:lnSpc>
            <a:spcBef>
              <a:spcPct val="0"/>
            </a:spcBef>
            <a:spcAft>
              <a:spcPct val="35000"/>
            </a:spcAft>
            <a:buNone/>
            <a:defRPr cap="all"/>
          </a:pPr>
          <a:r>
            <a:rPr lang="en-US" sz="700" kern="1200"/>
            <a:t>9 Sections</a:t>
          </a:r>
        </a:p>
      </dsp:txBody>
      <dsp:txXfrm>
        <a:off x="268856" y="3114577"/>
        <a:ext cx="3602594" cy="186466"/>
      </dsp:txXfrm>
    </dsp:sp>
    <dsp:sp modelId="{684AC406-68B4-EE46-993C-970F19610CCA}">
      <dsp:nvSpPr>
        <dsp:cNvPr id="0" name=""/>
        <dsp:cNvSpPr/>
      </dsp:nvSpPr>
      <dsp:spPr>
        <a:xfrm>
          <a:off x="0" y="3525330"/>
          <a:ext cx="5175384" cy="176400"/>
        </a:xfrm>
        <a:prstGeom prst="rect">
          <a:avLst/>
        </a:prstGeom>
        <a:solidFill>
          <a:schemeClr val="lt1">
            <a:alpha val="90000"/>
            <a:hueOff val="0"/>
            <a:satOff val="0"/>
            <a:lumOff val="0"/>
            <a:alphaOff val="0"/>
          </a:schemeClr>
        </a:solidFill>
        <a:ln w="25400" cap="flat" cmpd="sng" algn="ctr">
          <a:solidFill>
            <a:schemeClr val="accent2">
              <a:hueOff val="4681519"/>
              <a:satOff val="-5839"/>
              <a:lumOff val="1373"/>
              <a:alphaOff val="0"/>
            </a:schemeClr>
          </a:solidFill>
          <a:prstDash val="solid"/>
        </a:ln>
        <a:effectLst/>
      </dsp:spPr>
      <dsp:style>
        <a:lnRef idx="2">
          <a:scrgbClr r="0" g="0" b="0"/>
        </a:lnRef>
        <a:fillRef idx="1">
          <a:scrgbClr r="0" g="0" b="0"/>
        </a:fillRef>
        <a:effectRef idx="0">
          <a:scrgbClr r="0" g="0" b="0"/>
        </a:effectRef>
        <a:fontRef idx="minor"/>
      </dsp:style>
    </dsp:sp>
    <dsp:sp modelId="{FDB20C41-6894-B841-A845-5A233E9C5CBD}">
      <dsp:nvSpPr>
        <dsp:cNvPr id="0" name=""/>
        <dsp:cNvSpPr/>
      </dsp:nvSpPr>
      <dsp:spPr>
        <a:xfrm>
          <a:off x="258769" y="3422010"/>
          <a:ext cx="3622768" cy="206640"/>
        </a:xfrm>
        <a:prstGeom prst="roundRect">
          <a:avLst/>
        </a:prstGeom>
        <a:solidFill>
          <a:schemeClr val="accent2">
            <a:hueOff val="4681519"/>
            <a:satOff val="-5839"/>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6932" tIns="0" rIns="136932" bIns="0" numCol="1" spcCol="1270" anchor="ctr" anchorCtr="0">
          <a:noAutofit/>
        </a:bodyPr>
        <a:lstStyle/>
        <a:p>
          <a:pPr marL="0" lvl="0" indent="0" algn="l" defTabSz="311150">
            <a:lnSpc>
              <a:spcPct val="90000"/>
            </a:lnSpc>
            <a:spcBef>
              <a:spcPct val="0"/>
            </a:spcBef>
            <a:spcAft>
              <a:spcPct val="35000"/>
            </a:spcAft>
            <a:buNone/>
            <a:defRPr cap="all"/>
          </a:pPr>
          <a:r>
            <a:rPr lang="en-US" sz="700" kern="1200" dirty="0"/>
            <a:t>On linen, with woolen threads, died with 3 dyes mixed to yield 8-10 colors.</a:t>
          </a:r>
        </a:p>
      </dsp:txBody>
      <dsp:txXfrm>
        <a:off x="268856" y="3432097"/>
        <a:ext cx="3602594" cy="18646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E021B1-6C48-DD4E-A6B6-9332728919D2}">
      <dsp:nvSpPr>
        <dsp:cNvPr id="0" name=""/>
        <dsp:cNvSpPr/>
      </dsp:nvSpPr>
      <dsp:spPr>
        <a:xfrm>
          <a:off x="0" y="675"/>
          <a:ext cx="5175384" cy="0"/>
        </a:xfrm>
        <a:prstGeom prst="lin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2F5EEE5-312E-DC4A-A405-CFC5B5F1D2E2}">
      <dsp:nvSpPr>
        <dsp:cNvPr id="0" name=""/>
        <dsp:cNvSpPr/>
      </dsp:nvSpPr>
      <dsp:spPr>
        <a:xfrm>
          <a:off x="0" y="675"/>
          <a:ext cx="5175384" cy="11069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b="1" kern="1200" dirty="0">
              <a:solidFill>
                <a:schemeClr val="accent6"/>
              </a:solidFill>
            </a:rPr>
            <a:t>Probably</a:t>
          </a:r>
          <a:r>
            <a:rPr lang="en-US" sz="2100" kern="1200" dirty="0">
              <a:solidFill>
                <a:schemeClr val="accent6"/>
              </a:solidFill>
            </a:rPr>
            <a:t> ordered by </a:t>
          </a:r>
          <a:r>
            <a:rPr lang="en-US" sz="2100" kern="1200" dirty="0" err="1">
              <a:solidFill>
                <a:schemeClr val="accent6"/>
              </a:solidFill>
            </a:rPr>
            <a:t>Odo</a:t>
          </a:r>
          <a:r>
            <a:rPr lang="en-US" sz="2100" kern="1200" dirty="0">
              <a:solidFill>
                <a:schemeClr val="accent6"/>
              </a:solidFill>
            </a:rPr>
            <a:t>, Bishop of Bayeux and half-brother of William</a:t>
          </a:r>
        </a:p>
      </dsp:txBody>
      <dsp:txXfrm>
        <a:off x="0" y="675"/>
        <a:ext cx="5175384" cy="1106957"/>
      </dsp:txXfrm>
    </dsp:sp>
    <dsp:sp modelId="{C5BF9ED4-5096-6843-95B7-1E6DD049B827}">
      <dsp:nvSpPr>
        <dsp:cNvPr id="0" name=""/>
        <dsp:cNvSpPr/>
      </dsp:nvSpPr>
      <dsp:spPr>
        <a:xfrm>
          <a:off x="0" y="1107633"/>
          <a:ext cx="5175384" cy="0"/>
        </a:xfrm>
        <a:prstGeom prst="line">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B2BFB5D-DBDD-C746-990B-F2898B1F9150}">
      <dsp:nvSpPr>
        <dsp:cNvPr id="0" name=""/>
        <dsp:cNvSpPr/>
      </dsp:nvSpPr>
      <dsp:spPr>
        <a:xfrm>
          <a:off x="0" y="1107633"/>
          <a:ext cx="5175384" cy="11069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b="1" kern="1200" dirty="0"/>
            <a:t>Probably</a:t>
          </a:r>
          <a:r>
            <a:rPr lang="en-US" sz="2100" kern="1200" dirty="0"/>
            <a:t> designed by an expert in manuscript illumination, probably at Mont St. Michel in Normandy.</a:t>
          </a:r>
        </a:p>
      </dsp:txBody>
      <dsp:txXfrm>
        <a:off x="0" y="1107633"/>
        <a:ext cx="5175384" cy="1106957"/>
      </dsp:txXfrm>
    </dsp:sp>
    <dsp:sp modelId="{5AC95A90-2BB1-794A-831F-D3F2F78BC0B7}">
      <dsp:nvSpPr>
        <dsp:cNvPr id="0" name=""/>
        <dsp:cNvSpPr/>
      </dsp:nvSpPr>
      <dsp:spPr>
        <a:xfrm>
          <a:off x="0" y="2214591"/>
          <a:ext cx="5175384" cy="0"/>
        </a:xfrm>
        <a:prstGeom prst="line">
          <a:avLst/>
        </a:prstGeom>
        <a:solidFill>
          <a:schemeClr val="accent4">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77412EC-C0B9-2D49-9063-0E1F544E8DB3}">
      <dsp:nvSpPr>
        <dsp:cNvPr id="0" name=""/>
        <dsp:cNvSpPr/>
      </dsp:nvSpPr>
      <dsp:spPr>
        <a:xfrm>
          <a:off x="0" y="2214591"/>
          <a:ext cx="5175384" cy="11069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b="1" kern="1200" dirty="0"/>
            <a:t>Probably</a:t>
          </a:r>
          <a:r>
            <a:rPr lang="en-US" sz="2100" kern="1200" dirty="0"/>
            <a:t> executed by a community of skilled women, maybe members of congregation of women religious, maybe lay persons.</a:t>
          </a:r>
        </a:p>
      </dsp:txBody>
      <dsp:txXfrm>
        <a:off x="0" y="2214591"/>
        <a:ext cx="5175384" cy="1106957"/>
      </dsp:txXfrm>
    </dsp:sp>
    <dsp:sp modelId="{BAC24136-784F-9C43-A6E4-EF4EAEB86AD0}">
      <dsp:nvSpPr>
        <dsp:cNvPr id="0" name=""/>
        <dsp:cNvSpPr/>
      </dsp:nvSpPr>
      <dsp:spPr>
        <a:xfrm>
          <a:off x="0" y="3321549"/>
          <a:ext cx="5175384" cy="0"/>
        </a:xfrm>
        <a:prstGeom prst="line">
          <a:avLst/>
        </a:prstGeom>
        <a:solidFill>
          <a:schemeClr val="accent5">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2EC5538-4065-2C41-993D-5D6154A8E967}">
      <dsp:nvSpPr>
        <dsp:cNvPr id="0" name=""/>
        <dsp:cNvSpPr/>
      </dsp:nvSpPr>
      <dsp:spPr>
        <a:xfrm>
          <a:off x="0" y="3321549"/>
          <a:ext cx="5175384" cy="11069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b="1" kern="1200" dirty="0"/>
            <a:t>Probably</a:t>
          </a:r>
          <a:r>
            <a:rPr lang="en-US" sz="2100" kern="1200" dirty="0"/>
            <a:t> created and assembled at St. Augustine Abbey in Canterbury.</a:t>
          </a:r>
        </a:p>
      </dsp:txBody>
      <dsp:txXfrm>
        <a:off x="0" y="3321549"/>
        <a:ext cx="5175384" cy="1106957"/>
      </dsp:txXfrm>
    </dsp:sp>
    <dsp:sp modelId="{13699664-F10D-3649-B226-0B27375FDA1C}">
      <dsp:nvSpPr>
        <dsp:cNvPr id="0" name=""/>
        <dsp:cNvSpPr/>
      </dsp:nvSpPr>
      <dsp:spPr>
        <a:xfrm>
          <a:off x="0" y="4428507"/>
          <a:ext cx="5175384" cy="0"/>
        </a:xfrm>
        <a:prstGeom prst="line">
          <a:avLst/>
        </a:prstGeom>
        <a:solidFill>
          <a:schemeClr val="accent6">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63BDABD-09A3-1C4C-B552-2389FB2CAA92}">
      <dsp:nvSpPr>
        <dsp:cNvPr id="0" name=""/>
        <dsp:cNvSpPr/>
      </dsp:nvSpPr>
      <dsp:spPr>
        <a:xfrm>
          <a:off x="0" y="4428507"/>
          <a:ext cx="5175384" cy="11069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b="1" kern="1200" dirty="0"/>
            <a:t>Probably</a:t>
          </a:r>
          <a:r>
            <a:rPr lang="en-US" sz="2100" kern="1200" dirty="0"/>
            <a:t> first displayed in 1077, in Notre Dame cathedral in Bayeux.</a:t>
          </a:r>
        </a:p>
      </dsp:txBody>
      <dsp:txXfrm>
        <a:off x="0" y="4428507"/>
        <a:ext cx="5175384" cy="110695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E021B1-6C48-DD4E-A6B6-9332728919D2}">
      <dsp:nvSpPr>
        <dsp:cNvPr id="0" name=""/>
        <dsp:cNvSpPr/>
      </dsp:nvSpPr>
      <dsp:spPr>
        <a:xfrm>
          <a:off x="0" y="675"/>
          <a:ext cx="5175384" cy="0"/>
        </a:xfrm>
        <a:prstGeom prst="lin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2F5EEE5-312E-DC4A-A405-CFC5B5F1D2E2}">
      <dsp:nvSpPr>
        <dsp:cNvPr id="0" name=""/>
        <dsp:cNvSpPr/>
      </dsp:nvSpPr>
      <dsp:spPr>
        <a:xfrm>
          <a:off x="0" y="675"/>
          <a:ext cx="5175384" cy="11069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US" sz="1400" b="1" kern="1200" dirty="0"/>
            <a:t>Probably</a:t>
          </a:r>
          <a:r>
            <a:rPr lang="en-US" sz="1400" kern="1200" dirty="0"/>
            <a:t> ordered by </a:t>
          </a:r>
          <a:r>
            <a:rPr lang="en-US" sz="1400" kern="1200" dirty="0" err="1"/>
            <a:t>Odo</a:t>
          </a:r>
          <a:r>
            <a:rPr lang="en-US" sz="1400" kern="1200" dirty="0"/>
            <a:t>, Bishop of Bayeux and half-brother of William</a:t>
          </a:r>
        </a:p>
      </dsp:txBody>
      <dsp:txXfrm>
        <a:off x="0" y="675"/>
        <a:ext cx="5175384" cy="1106957"/>
      </dsp:txXfrm>
    </dsp:sp>
    <dsp:sp modelId="{2CEB2766-6259-4A41-80BA-387D180DE296}">
      <dsp:nvSpPr>
        <dsp:cNvPr id="0" name=""/>
        <dsp:cNvSpPr/>
      </dsp:nvSpPr>
      <dsp:spPr>
        <a:xfrm>
          <a:off x="0" y="1107633"/>
          <a:ext cx="5175384" cy="0"/>
        </a:xfrm>
        <a:prstGeom prst="line">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10781BE-0344-6B45-8070-C2703BEC96F7}">
      <dsp:nvSpPr>
        <dsp:cNvPr id="0" name=""/>
        <dsp:cNvSpPr/>
      </dsp:nvSpPr>
      <dsp:spPr>
        <a:xfrm>
          <a:off x="0" y="1107633"/>
          <a:ext cx="5175384" cy="11069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US" sz="1400" kern="1200" dirty="0"/>
            <a:t>Probably first displayed at Cathedral of Notre Dame in Bayeux in 1077</a:t>
          </a:r>
        </a:p>
      </dsp:txBody>
      <dsp:txXfrm>
        <a:off x="0" y="1107633"/>
        <a:ext cx="5175384" cy="1106957"/>
      </dsp:txXfrm>
    </dsp:sp>
    <dsp:sp modelId="{C5BF9ED4-5096-6843-95B7-1E6DD049B827}">
      <dsp:nvSpPr>
        <dsp:cNvPr id="0" name=""/>
        <dsp:cNvSpPr/>
      </dsp:nvSpPr>
      <dsp:spPr>
        <a:xfrm>
          <a:off x="0" y="2214591"/>
          <a:ext cx="5175384" cy="0"/>
        </a:xfrm>
        <a:prstGeom prst="line">
          <a:avLst/>
        </a:prstGeom>
        <a:solidFill>
          <a:schemeClr val="accent4">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B2BFB5D-DBDD-C746-990B-F2898B1F9150}">
      <dsp:nvSpPr>
        <dsp:cNvPr id="0" name=""/>
        <dsp:cNvSpPr/>
      </dsp:nvSpPr>
      <dsp:spPr>
        <a:xfrm>
          <a:off x="0" y="2214591"/>
          <a:ext cx="5175384" cy="11069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US" sz="1400" b="1" kern="1200" dirty="0">
              <a:solidFill>
                <a:schemeClr val="accent6"/>
              </a:solidFill>
            </a:rPr>
            <a:t>Probably</a:t>
          </a:r>
          <a:r>
            <a:rPr lang="en-US" sz="1400" kern="1200" dirty="0">
              <a:solidFill>
                <a:schemeClr val="accent6"/>
              </a:solidFill>
            </a:rPr>
            <a:t> designed by </a:t>
          </a:r>
          <a:r>
            <a:rPr lang="en-US" sz="1400" kern="1200" dirty="0" err="1">
              <a:solidFill>
                <a:schemeClr val="accent6"/>
              </a:solidFill>
            </a:rPr>
            <a:t>Scolland</a:t>
          </a:r>
          <a:r>
            <a:rPr lang="en-US" sz="1400" kern="1200" dirty="0">
              <a:solidFill>
                <a:schemeClr val="accent6"/>
              </a:solidFill>
            </a:rPr>
            <a:t>, an expert in manuscript illumination, who was in residence at Mont St. Michel in Normandy in 1066, and transferred in 1070 to be head of England’s senior Benedictine monastery, St. Augustine’s in Canterbury.</a:t>
          </a:r>
        </a:p>
      </dsp:txBody>
      <dsp:txXfrm>
        <a:off x="0" y="2214591"/>
        <a:ext cx="5175384" cy="1106957"/>
      </dsp:txXfrm>
    </dsp:sp>
    <dsp:sp modelId="{5AC95A90-2BB1-794A-831F-D3F2F78BC0B7}">
      <dsp:nvSpPr>
        <dsp:cNvPr id="0" name=""/>
        <dsp:cNvSpPr/>
      </dsp:nvSpPr>
      <dsp:spPr>
        <a:xfrm>
          <a:off x="0" y="3321549"/>
          <a:ext cx="5175384" cy="0"/>
        </a:xfrm>
        <a:prstGeom prst="line">
          <a:avLst/>
        </a:prstGeom>
        <a:solidFill>
          <a:schemeClr val="accent5">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77412EC-C0B9-2D49-9063-0E1F544E8DB3}">
      <dsp:nvSpPr>
        <dsp:cNvPr id="0" name=""/>
        <dsp:cNvSpPr/>
      </dsp:nvSpPr>
      <dsp:spPr>
        <a:xfrm>
          <a:off x="0" y="3321549"/>
          <a:ext cx="5175384" cy="11069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US" sz="1400" b="1" kern="1200" dirty="0"/>
            <a:t>Probably</a:t>
          </a:r>
          <a:r>
            <a:rPr lang="en-US" sz="1400" kern="1200" dirty="0"/>
            <a:t> executed by a community of skilled women, maybe members of congregation of women religious, maybe lay persons</a:t>
          </a:r>
        </a:p>
      </dsp:txBody>
      <dsp:txXfrm>
        <a:off x="0" y="3321549"/>
        <a:ext cx="5175384" cy="1106957"/>
      </dsp:txXfrm>
    </dsp:sp>
    <dsp:sp modelId="{BAC24136-784F-9C43-A6E4-EF4EAEB86AD0}">
      <dsp:nvSpPr>
        <dsp:cNvPr id="0" name=""/>
        <dsp:cNvSpPr/>
      </dsp:nvSpPr>
      <dsp:spPr>
        <a:xfrm>
          <a:off x="0" y="4428507"/>
          <a:ext cx="5175384" cy="0"/>
        </a:xfrm>
        <a:prstGeom prst="line">
          <a:avLst/>
        </a:prstGeom>
        <a:solidFill>
          <a:schemeClr val="accent6">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2EC5538-4065-2C41-993D-5D6154A8E967}">
      <dsp:nvSpPr>
        <dsp:cNvPr id="0" name=""/>
        <dsp:cNvSpPr/>
      </dsp:nvSpPr>
      <dsp:spPr>
        <a:xfrm>
          <a:off x="0" y="4428507"/>
          <a:ext cx="5175384" cy="11069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US" sz="1400" b="1" kern="1200" dirty="0"/>
            <a:t>Probably</a:t>
          </a:r>
          <a:r>
            <a:rPr lang="en-US" sz="1400" kern="1200" dirty="0"/>
            <a:t> created and assembled at St. Augustine Abbey in Canterbury</a:t>
          </a:r>
        </a:p>
      </dsp:txBody>
      <dsp:txXfrm>
        <a:off x="0" y="4428507"/>
        <a:ext cx="5175384" cy="110695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E021B1-6C48-DD4E-A6B6-9332728919D2}">
      <dsp:nvSpPr>
        <dsp:cNvPr id="0" name=""/>
        <dsp:cNvSpPr/>
      </dsp:nvSpPr>
      <dsp:spPr>
        <a:xfrm>
          <a:off x="0" y="675"/>
          <a:ext cx="5175384" cy="0"/>
        </a:xfrm>
        <a:prstGeom prst="lin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2F5EEE5-312E-DC4A-A405-CFC5B5F1D2E2}">
      <dsp:nvSpPr>
        <dsp:cNvPr id="0" name=""/>
        <dsp:cNvSpPr/>
      </dsp:nvSpPr>
      <dsp:spPr>
        <a:xfrm>
          <a:off x="0" y="675"/>
          <a:ext cx="5175384" cy="11069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b="1" kern="1200" dirty="0"/>
            <a:t>Probably</a:t>
          </a:r>
          <a:r>
            <a:rPr lang="en-US" sz="1600" kern="1200" dirty="0"/>
            <a:t> ordered by </a:t>
          </a:r>
          <a:r>
            <a:rPr lang="en-US" sz="1600" kern="1200" dirty="0" err="1"/>
            <a:t>Odo</a:t>
          </a:r>
          <a:r>
            <a:rPr lang="en-US" sz="1600" kern="1200" dirty="0"/>
            <a:t>, Bishop of Bayeux and half-brother of William</a:t>
          </a:r>
        </a:p>
      </dsp:txBody>
      <dsp:txXfrm>
        <a:off x="0" y="675"/>
        <a:ext cx="5175384" cy="1106957"/>
      </dsp:txXfrm>
    </dsp:sp>
    <dsp:sp modelId="{C5BF9ED4-5096-6843-95B7-1E6DD049B827}">
      <dsp:nvSpPr>
        <dsp:cNvPr id="0" name=""/>
        <dsp:cNvSpPr/>
      </dsp:nvSpPr>
      <dsp:spPr>
        <a:xfrm>
          <a:off x="0" y="1107633"/>
          <a:ext cx="5175384" cy="0"/>
        </a:xfrm>
        <a:prstGeom prst="line">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B2BFB5D-DBDD-C746-990B-F2898B1F9150}">
      <dsp:nvSpPr>
        <dsp:cNvPr id="0" name=""/>
        <dsp:cNvSpPr/>
      </dsp:nvSpPr>
      <dsp:spPr>
        <a:xfrm>
          <a:off x="0" y="1107633"/>
          <a:ext cx="5175384" cy="11069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b="1" kern="1200" dirty="0"/>
            <a:t>Probably</a:t>
          </a:r>
          <a:r>
            <a:rPr lang="en-US" sz="1600" kern="1200" dirty="0"/>
            <a:t> designed by </a:t>
          </a:r>
          <a:r>
            <a:rPr lang="en-US" sz="1600" kern="1200" dirty="0" err="1"/>
            <a:t>Scolland</a:t>
          </a:r>
          <a:r>
            <a:rPr lang="en-US" sz="1600" kern="1200" dirty="0"/>
            <a:t>, an expert in manuscript illumination, at Mont St. Michel in Normandy, who was transferred to England in 1070, as head of England’s senior Benedictine house of St. Augustine’s in Canterbury.</a:t>
          </a:r>
        </a:p>
      </dsp:txBody>
      <dsp:txXfrm>
        <a:off x="0" y="1107633"/>
        <a:ext cx="5175384" cy="1106957"/>
      </dsp:txXfrm>
    </dsp:sp>
    <dsp:sp modelId="{5AC95A90-2BB1-794A-831F-D3F2F78BC0B7}">
      <dsp:nvSpPr>
        <dsp:cNvPr id="0" name=""/>
        <dsp:cNvSpPr/>
      </dsp:nvSpPr>
      <dsp:spPr>
        <a:xfrm>
          <a:off x="0" y="2214591"/>
          <a:ext cx="5175384" cy="0"/>
        </a:xfrm>
        <a:prstGeom prst="line">
          <a:avLst/>
        </a:prstGeom>
        <a:solidFill>
          <a:schemeClr val="accent4">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77412EC-C0B9-2D49-9063-0E1F544E8DB3}">
      <dsp:nvSpPr>
        <dsp:cNvPr id="0" name=""/>
        <dsp:cNvSpPr/>
      </dsp:nvSpPr>
      <dsp:spPr>
        <a:xfrm>
          <a:off x="0" y="2214591"/>
          <a:ext cx="5175384" cy="11069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b="1" kern="1200" dirty="0">
              <a:solidFill>
                <a:schemeClr val="accent6"/>
              </a:solidFill>
            </a:rPr>
            <a:t>Probably</a:t>
          </a:r>
          <a:r>
            <a:rPr lang="en-US" sz="1600" kern="1200" dirty="0">
              <a:solidFill>
                <a:schemeClr val="accent6"/>
              </a:solidFill>
            </a:rPr>
            <a:t> executed by a community of skilled women, maybe lay persons, maybe members of congregation of women religious (nuns), probably not the queen (more later on that).</a:t>
          </a:r>
        </a:p>
      </dsp:txBody>
      <dsp:txXfrm>
        <a:off x="0" y="2214591"/>
        <a:ext cx="5175384" cy="1106957"/>
      </dsp:txXfrm>
    </dsp:sp>
    <dsp:sp modelId="{BAC24136-784F-9C43-A6E4-EF4EAEB86AD0}">
      <dsp:nvSpPr>
        <dsp:cNvPr id="0" name=""/>
        <dsp:cNvSpPr/>
      </dsp:nvSpPr>
      <dsp:spPr>
        <a:xfrm>
          <a:off x="0" y="3321549"/>
          <a:ext cx="5175384" cy="0"/>
        </a:xfrm>
        <a:prstGeom prst="line">
          <a:avLst/>
        </a:prstGeom>
        <a:solidFill>
          <a:schemeClr val="accent5">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2EC5538-4065-2C41-993D-5D6154A8E967}">
      <dsp:nvSpPr>
        <dsp:cNvPr id="0" name=""/>
        <dsp:cNvSpPr/>
      </dsp:nvSpPr>
      <dsp:spPr>
        <a:xfrm>
          <a:off x="0" y="3321549"/>
          <a:ext cx="5175384" cy="11069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b="1" kern="1200" dirty="0">
              <a:solidFill>
                <a:schemeClr val="accent6"/>
              </a:solidFill>
            </a:rPr>
            <a:t>Probably</a:t>
          </a:r>
          <a:r>
            <a:rPr lang="en-US" sz="1600" kern="1200" dirty="0">
              <a:solidFill>
                <a:schemeClr val="accent6"/>
              </a:solidFill>
            </a:rPr>
            <a:t> created and assembled at St. Augustine Abbey in Canterbury, under supervision of </a:t>
          </a:r>
          <a:r>
            <a:rPr lang="en-US" sz="1600" kern="1200" dirty="0" err="1">
              <a:solidFill>
                <a:schemeClr val="accent6"/>
              </a:solidFill>
            </a:rPr>
            <a:t>Scolland</a:t>
          </a:r>
          <a:r>
            <a:rPr lang="en-US" sz="1600" kern="1200" dirty="0">
              <a:solidFill>
                <a:schemeClr val="accent6"/>
              </a:solidFill>
            </a:rPr>
            <a:t>.</a:t>
          </a:r>
        </a:p>
      </dsp:txBody>
      <dsp:txXfrm>
        <a:off x="0" y="3321549"/>
        <a:ext cx="5175384" cy="1106957"/>
      </dsp:txXfrm>
    </dsp:sp>
    <dsp:sp modelId="{13699664-F10D-3649-B226-0B27375FDA1C}">
      <dsp:nvSpPr>
        <dsp:cNvPr id="0" name=""/>
        <dsp:cNvSpPr/>
      </dsp:nvSpPr>
      <dsp:spPr>
        <a:xfrm>
          <a:off x="0" y="4428507"/>
          <a:ext cx="5175384" cy="0"/>
        </a:xfrm>
        <a:prstGeom prst="line">
          <a:avLst/>
        </a:prstGeom>
        <a:solidFill>
          <a:schemeClr val="accent6">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63BDABD-09A3-1C4C-B552-2389FB2CAA92}">
      <dsp:nvSpPr>
        <dsp:cNvPr id="0" name=""/>
        <dsp:cNvSpPr/>
      </dsp:nvSpPr>
      <dsp:spPr>
        <a:xfrm>
          <a:off x="0" y="4428507"/>
          <a:ext cx="5175384" cy="11069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b="1" kern="1200" dirty="0"/>
            <a:t>Probably</a:t>
          </a:r>
          <a:r>
            <a:rPr lang="en-US" sz="1600" kern="1200" dirty="0"/>
            <a:t> first displayed in 1077, in Notre Dame cathedral in Bayeux</a:t>
          </a:r>
        </a:p>
      </dsp:txBody>
      <dsp:txXfrm>
        <a:off x="0" y="4428507"/>
        <a:ext cx="5175384" cy="110695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E021B1-6C48-DD4E-A6B6-9332728919D2}">
      <dsp:nvSpPr>
        <dsp:cNvPr id="0" name=""/>
        <dsp:cNvSpPr/>
      </dsp:nvSpPr>
      <dsp:spPr>
        <a:xfrm>
          <a:off x="0" y="675"/>
          <a:ext cx="5175384" cy="0"/>
        </a:xfrm>
        <a:prstGeom prst="lin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2F5EEE5-312E-DC4A-A405-CFC5B5F1D2E2}">
      <dsp:nvSpPr>
        <dsp:cNvPr id="0" name=""/>
        <dsp:cNvSpPr/>
      </dsp:nvSpPr>
      <dsp:spPr>
        <a:xfrm>
          <a:off x="0" y="675"/>
          <a:ext cx="5175384" cy="11069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b="1" kern="1200" dirty="0">
              <a:solidFill>
                <a:schemeClr val="accent6"/>
              </a:solidFill>
            </a:rPr>
            <a:t>Probably</a:t>
          </a:r>
          <a:r>
            <a:rPr lang="en-US" sz="1800" kern="1200" dirty="0">
              <a:solidFill>
                <a:schemeClr val="accent6"/>
              </a:solidFill>
            </a:rPr>
            <a:t> ordered by </a:t>
          </a:r>
          <a:r>
            <a:rPr lang="en-US" sz="1800" kern="1200" dirty="0" err="1">
              <a:solidFill>
                <a:schemeClr val="accent6"/>
              </a:solidFill>
            </a:rPr>
            <a:t>Odo</a:t>
          </a:r>
          <a:r>
            <a:rPr lang="en-US" sz="1800" kern="1200" dirty="0">
              <a:solidFill>
                <a:schemeClr val="accent6"/>
              </a:solidFill>
            </a:rPr>
            <a:t>, Bishop of Bayeux and half-brother of William.</a:t>
          </a:r>
        </a:p>
      </dsp:txBody>
      <dsp:txXfrm>
        <a:off x="0" y="675"/>
        <a:ext cx="5175384" cy="1106957"/>
      </dsp:txXfrm>
    </dsp:sp>
    <dsp:sp modelId="{C5BF9ED4-5096-6843-95B7-1E6DD049B827}">
      <dsp:nvSpPr>
        <dsp:cNvPr id="0" name=""/>
        <dsp:cNvSpPr/>
      </dsp:nvSpPr>
      <dsp:spPr>
        <a:xfrm>
          <a:off x="0" y="1107633"/>
          <a:ext cx="5175384" cy="0"/>
        </a:xfrm>
        <a:prstGeom prst="line">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B2BFB5D-DBDD-C746-990B-F2898B1F9150}">
      <dsp:nvSpPr>
        <dsp:cNvPr id="0" name=""/>
        <dsp:cNvSpPr/>
      </dsp:nvSpPr>
      <dsp:spPr>
        <a:xfrm>
          <a:off x="0" y="1107633"/>
          <a:ext cx="5175384" cy="11069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b="1" kern="1200" dirty="0"/>
            <a:t>Probably</a:t>
          </a:r>
          <a:r>
            <a:rPr lang="en-US" sz="1800" kern="1200" dirty="0"/>
            <a:t> designed by </a:t>
          </a:r>
          <a:r>
            <a:rPr lang="en-US" sz="1800" kern="1200" dirty="0" err="1"/>
            <a:t>Scolland</a:t>
          </a:r>
          <a:r>
            <a:rPr lang="en-US" sz="1800" kern="1200" dirty="0"/>
            <a:t>, an expert in manuscript illumination, at Mont St. Michel in Normandy in 1066, transferred to Canterbury 1070..</a:t>
          </a:r>
        </a:p>
      </dsp:txBody>
      <dsp:txXfrm>
        <a:off x="0" y="1107633"/>
        <a:ext cx="5175384" cy="1106957"/>
      </dsp:txXfrm>
    </dsp:sp>
    <dsp:sp modelId="{5AC95A90-2BB1-794A-831F-D3F2F78BC0B7}">
      <dsp:nvSpPr>
        <dsp:cNvPr id="0" name=""/>
        <dsp:cNvSpPr/>
      </dsp:nvSpPr>
      <dsp:spPr>
        <a:xfrm>
          <a:off x="0" y="2214591"/>
          <a:ext cx="5175384" cy="0"/>
        </a:xfrm>
        <a:prstGeom prst="line">
          <a:avLst/>
        </a:prstGeom>
        <a:solidFill>
          <a:schemeClr val="accent4">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77412EC-C0B9-2D49-9063-0E1F544E8DB3}">
      <dsp:nvSpPr>
        <dsp:cNvPr id="0" name=""/>
        <dsp:cNvSpPr/>
      </dsp:nvSpPr>
      <dsp:spPr>
        <a:xfrm>
          <a:off x="0" y="2214591"/>
          <a:ext cx="5175384" cy="11069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b="1" kern="1200" dirty="0"/>
            <a:t>Probably</a:t>
          </a:r>
          <a:r>
            <a:rPr lang="en-US" sz="1800" kern="1200" dirty="0"/>
            <a:t> executed by a community of skilled women, maybe members of congregation of women religious, maybe lay persons.</a:t>
          </a:r>
        </a:p>
      </dsp:txBody>
      <dsp:txXfrm>
        <a:off x="0" y="2214591"/>
        <a:ext cx="5175384" cy="1106957"/>
      </dsp:txXfrm>
    </dsp:sp>
    <dsp:sp modelId="{BAC24136-784F-9C43-A6E4-EF4EAEB86AD0}">
      <dsp:nvSpPr>
        <dsp:cNvPr id="0" name=""/>
        <dsp:cNvSpPr/>
      </dsp:nvSpPr>
      <dsp:spPr>
        <a:xfrm>
          <a:off x="0" y="3321549"/>
          <a:ext cx="5175384" cy="0"/>
        </a:xfrm>
        <a:prstGeom prst="line">
          <a:avLst/>
        </a:prstGeom>
        <a:solidFill>
          <a:schemeClr val="accent5">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2EC5538-4065-2C41-993D-5D6154A8E967}">
      <dsp:nvSpPr>
        <dsp:cNvPr id="0" name=""/>
        <dsp:cNvSpPr/>
      </dsp:nvSpPr>
      <dsp:spPr>
        <a:xfrm>
          <a:off x="0" y="3321549"/>
          <a:ext cx="5175384" cy="11069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b="1" kern="1200" dirty="0"/>
            <a:t>Probably</a:t>
          </a:r>
          <a:r>
            <a:rPr lang="en-US" sz="1800" kern="1200" dirty="0"/>
            <a:t> created and assembled at St. Augustine Abbey in Canterbury.</a:t>
          </a:r>
        </a:p>
      </dsp:txBody>
      <dsp:txXfrm>
        <a:off x="0" y="3321549"/>
        <a:ext cx="5175384" cy="1106957"/>
      </dsp:txXfrm>
    </dsp:sp>
    <dsp:sp modelId="{13699664-F10D-3649-B226-0B27375FDA1C}">
      <dsp:nvSpPr>
        <dsp:cNvPr id="0" name=""/>
        <dsp:cNvSpPr/>
      </dsp:nvSpPr>
      <dsp:spPr>
        <a:xfrm>
          <a:off x="0" y="4428507"/>
          <a:ext cx="5175384" cy="0"/>
        </a:xfrm>
        <a:prstGeom prst="line">
          <a:avLst/>
        </a:prstGeom>
        <a:solidFill>
          <a:schemeClr val="accent6">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63BDABD-09A3-1C4C-B552-2389FB2CAA92}">
      <dsp:nvSpPr>
        <dsp:cNvPr id="0" name=""/>
        <dsp:cNvSpPr/>
      </dsp:nvSpPr>
      <dsp:spPr>
        <a:xfrm>
          <a:off x="0" y="4428507"/>
          <a:ext cx="5175384" cy="11069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b="1" kern="1200" dirty="0">
              <a:solidFill>
                <a:schemeClr val="accent6"/>
              </a:solidFill>
            </a:rPr>
            <a:t>Probably</a:t>
          </a:r>
          <a:r>
            <a:rPr lang="en-US" sz="1800" kern="1200" dirty="0">
              <a:solidFill>
                <a:schemeClr val="accent6"/>
              </a:solidFill>
            </a:rPr>
            <a:t> first displayed in July, 1077, in Notre Dame cathedral in Bayeux.</a:t>
          </a:r>
        </a:p>
      </dsp:txBody>
      <dsp:txXfrm>
        <a:off x="0" y="4428507"/>
        <a:ext cx="5175384" cy="1106957"/>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F085F4-5BB2-ED40-9656-BAEE914AB7ED}">
      <dsp:nvSpPr>
        <dsp:cNvPr id="0" name=""/>
        <dsp:cNvSpPr/>
      </dsp:nvSpPr>
      <dsp:spPr>
        <a:xfrm>
          <a:off x="0" y="2703"/>
          <a:ext cx="5175384" cy="0"/>
        </a:xfrm>
        <a:prstGeom prst="lin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E1C61A2-9A8F-D54D-A2F4-AA063E21644A}">
      <dsp:nvSpPr>
        <dsp:cNvPr id="0" name=""/>
        <dsp:cNvSpPr/>
      </dsp:nvSpPr>
      <dsp:spPr>
        <a:xfrm>
          <a:off x="0" y="2703"/>
          <a:ext cx="5175384" cy="9217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a:t>Dark = Unknown, as much as “Decline”</a:t>
          </a:r>
        </a:p>
      </dsp:txBody>
      <dsp:txXfrm>
        <a:off x="0" y="2703"/>
        <a:ext cx="5175384" cy="921789"/>
      </dsp:txXfrm>
    </dsp:sp>
    <dsp:sp modelId="{3207B2A2-DD19-3846-A64C-2E9F71AA7B03}">
      <dsp:nvSpPr>
        <dsp:cNvPr id="0" name=""/>
        <dsp:cNvSpPr/>
      </dsp:nvSpPr>
      <dsp:spPr>
        <a:xfrm>
          <a:off x="0" y="924492"/>
          <a:ext cx="5175384" cy="0"/>
        </a:xfrm>
        <a:prstGeom prst="line">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FA8162F-911C-404C-B5B3-D00E2F44C622}">
      <dsp:nvSpPr>
        <dsp:cNvPr id="0" name=""/>
        <dsp:cNvSpPr/>
      </dsp:nvSpPr>
      <dsp:spPr>
        <a:xfrm>
          <a:off x="0" y="924492"/>
          <a:ext cx="5175384" cy="9217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t>Absence of written record</a:t>
          </a:r>
        </a:p>
      </dsp:txBody>
      <dsp:txXfrm>
        <a:off x="0" y="924492"/>
        <a:ext cx="5175384" cy="921789"/>
      </dsp:txXfrm>
    </dsp:sp>
    <dsp:sp modelId="{A8094957-BF2F-2445-8D7D-26CE3A9F1422}">
      <dsp:nvSpPr>
        <dsp:cNvPr id="0" name=""/>
        <dsp:cNvSpPr/>
      </dsp:nvSpPr>
      <dsp:spPr>
        <a:xfrm>
          <a:off x="0" y="1846281"/>
          <a:ext cx="5175384" cy="0"/>
        </a:xfrm>
        <a:prstGeom prst="line">
          <a:avLst/>
        </a:prstGeom>
        <a:solidFill>
          <a:schemeClr val="accent4">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619563F-7010-3B42-9D6A-8D5C1B1DA98F}">
      <dsp:nvSpPr>
        <dsp:cNvPr id="0" name=""/>
        <dsp:cNvSpPr/>
      </dsp:nvSpPr>
      <dsp:spPr>
        <a:xfrm>
          <a:off x="0" y="1846281"/>
          <a:ext cx="5175384" cy="9217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t>Absence of artifacts</a:t>
          </a:r>
        </a:p>
      </dsp:txBody>
      <dsp:txXfrm>
        <a:off x="0" y="1846281"/>
        <a:ext cx="5175384" cy="921789"/>
      </dsp:txXfrm>
    </dsp:sp>
    <dsp:sp modelId="{FF9C9060-F68D-454D-B7E1-EE148687B8F5}">
      <dsp:nvSpPr>
        <dsp:cNvPr id="0" name=""/>
        <dsp:cNvSpPr/>
      </dsp:nvSpPr>
      <dsp:spPr>
        <a:xfrm>
          <a:off x="0" y="2768070"/>
          <a:ext cx="5175384" cy="0"/>
        </a:xfrm>
        <a:prstGeom prst="line">
          <a:avLst/>
        </a:prstGeom>
        <a:solidFill>
          <a:schemeClr val="accent5">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A02E9BA-E768-C645-9D1C-1EC4A1603374}">
      <dsp:nvSpPr>
        <dsp:cNvPr id="0" name=""/>
        <dsp:cNvSpPr/>
      </dsp:nvSpPr>
      <dsp:spPr>
        <a:xfrm>
          <a:off x="0" y="2768070"/>
          <a:ext cx="5175384" cy="9217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t>Education and literacy limited to a few.</a:t>
          </a:r>
        </a:p>
      </dsp:txBody>
      <dsp:txXfrm>
        <a:off x="0" y="2768070"/>
        <a:ext cx="5175384" cy="921789"/>
      </dsp:txXfrm>
    </dsp:sp>
    <dsp:sp modelId="{2A234ABF-05EB-8A47-80BD-4BD0C936DF7C}">
      <dsp:nvSpPr>
        <dsp:cNvPr id="0" name=""/>
        <dsp:cNvSpPr/>
      </dsp:nvSpPr>
      <dsp:spPr>
        <a:xfrm>
          <a:off x="0" y="3689859"/>
          <a:ext cx="5175384" cy="0"/>
        </a:xfrm>
        <a:prstGeom prst="line">
          <a:avLst/>
        </a:prstGeom>
        <a:solidFill>
          <a:schemeClr val="accent6">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BAB9742-E69A-EC4C-9AB9-1056D99474F5}">
      <dsp:nvSpPr>
        <dsp:cNvPr id="0" name=""/>
        <dsp:cNvSpPr/>
      </dsp:nvSpPr>
      <dsp:spPr>
        <a:xfrm>
          <a:off x="0" y="3689859"/>
          <a:ext cx="5175384" cy="9217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t>Retreat of Roman presence, with its influence on culture, coordination, infrastructure, security, left some vulnerability.</a:t>
          </a:r>
        </a:p>
      </dsp:txBody>
      <dsp:txXfrm>
        <a:off x="0" y="3689859"/>
        <a:ext cx="5175384" cy="921789"/>
      </dsp:txXfrm>
    </dsp:sp>
    <dsp:sp modelId="{F28DD4D4-43F0-4849-B97B-421AAE69CFC2}">
      <dsp:nvSpPr>
        <dsp:cNvPr id="0" name=""/>
        <dsp:cNvSpPr/>
      </dsp:nvSpPr>
      <dsp:spPr>
        <a:xfrm>
          <a:off x="0" y="4611648"/>
          <a:ext cx="5175384" cy="0"/>
        </a:xfrm>
        <a:prstGeom prst="lin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03F0EA8-76CF-C440-82B2-429C27E1552A}">
      <dsp:nvSpPr>
        <dsp:cNvPr id="0" name=""/>
        <dsp:cNvSpPr/>
      </dsp:nvSpPr>
      <dsp:spPr>
        <a:xfrm>
          <a:off x="0" y="4611648"/>
          <a:ext cx="5175384" cy="9217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t>Incursion of armed forces from northern and eastern areas (Vikings, Angles and Saxons etc.) created instability.</a:t>
          </a:r>
        </a:p>
      </dsp:txBody>
      <dsp:txXfrm>
        <a:off x="0" y="4611648"/>
        <a:ext cx="5175384" cy="921789"/>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D46E48-AF5F-7F47-B5A4-6F27140E4562}">
      <dsp:nvSpPr>
        <dsp:cNvPr id="0" name=""/>
        <dsp:cNvSpPr/>
      </dsp:nvSpPr>
      <dsp:spPr>
        <a:xfrm>
          <a:off x="0" y="507187"/>
          <a:ext cx="4965379" cy="831600"/>
        </a:xfrm>
        <a:prstGeom prst="rect">
          <a:avLst/>
        </a:prstGeom>
        <a:solidFill>
          <a:schemeClr val="lt2">
            <a:alpha val="9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5369" tIns="229108" rIns="385369" bIns="78232" numCol="1" spcCol="1270" anchor="t" anchorCtr="0">
          <a:noAutofit/>
        </a:bodyPr>
        <a:lstStyle/>
        <a:p>
          <a:pPr marL="57150" lvl="1" indent="-57150" algn="l" defTabSz="488950">
            <a:lnSpc>
              <a:spcPct val="90000"/>
            </a:lnSpc>
            <a:spcBef>
              <a:spcPct val="0"/>
            </a:spcBef>
            <a:spcAft>
              <a:spcPct val="15000"/>
            </a:spcAft>
            <a:buNone/>
          </a:pPr>
          <a:r>
            <a:rPr lang="en-US" sz="1100" kern="1200" dirty="0"/>
            <a:t>Lineage within "aristocracy"</a:t>
          </a:r>
        </a:p>
        <a:p>
          <a:pPr marL="57150" lvl="1" indent="-57150" algn="l" defTabSz="488950">
            <a:lnSpc>
              <a:spcPct val="90000"/>
            </a:lnSpc>
            <a:spcBef>
              <a:spcPct val="0"/>
            </a:spcBef>
            <a:spcAft>
              <a:spcPct val="15000"/>
            </a:spcAft>
            <a:buNone/>
          </a:pPr>
          <a:r>
            <a:rPr lang="en-US" sz="1100" kern="1200" dirty="0"/>
            <a:t>Training</a:t>
          </a:r>
        </a:p>
        <a:p>
          <a:pPr marL="57150" lvl="1" indent="-57150" algn="l" defTabSz="488950">
            <a:lnSpc>
              <a:spcPct val="90000"/>
            </a:lnSpc>
            <a:spcBef>
              <a:spcPct val="0"/>
            </a:spcBef>
            <a:spcAft>
              <a:spcPct val="15000"/>
            </a:spcAft>
            <a:buNone/>
          </a:pPr>
          <a:r>
            <a:rPr lang="en-US" sz="1100" kern="1200" dirty="0"/>
            <a:t>Physical strength</a:t>
          </a:r>
        </a:p>
      </dsp:txBody>
      <dsp:txXfrm>
        <a:off x="0" y="507187"/>
        <a:ext cx="4965379" cy="831600"/>
      </dsp:txXfrm>
    </dsp:sp>
    <dsp:sp modelId="{4D473CD8-3E45-8940-B8C1-96C4CE4F1AB9}">
      <dsp:nvSpPr>
        <dsp:cNvPr id="0" name=""/>
        <dsp:cNvSpPr/>
      </dsp:nvSpPr>
      <dsp:spPr>
        <a:xfrm>
          <a:off x="248268" y="344827"/>
          <a:ext cx="3475765" cy="324720"/>
        </a:xfrm>
        <a:prstGeom prst="roundRect">
          <a:avLst/>
        </a:prstGeom>
        <a:solidFill>
          <a:schemeClr val="dk2">
            <a:hueOff val="0"/>
            <a:satOff val="0"/>
            <a:lumOff val="0"/>
            <a:alphaOff val="0"/>
          </a:schemeClr>
        </a:solidFill>
        <a:ln w="38100" cap="flat" cmpd="sng" algn="ctr">
          <a:solidFill>
            <a:schemeClr val="lt2">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31376" tIns="0" rIns="131376" bIns="0" numCol="1" spcCol="1270" anchor="ctr" anchorCtr="0">
          <a:noAutofit/>
        </a:bodyPr>
        <a:lstStyle/>
        <a:p>
          <a:pPr marL="0" lvl="0" indent="0" algn="l" defTabSz="488950">
            <a:lnSpc>
              <a:spcPct val="90000"/>
            </a:lnSpc>
            <a:spcBef>
              <a:spcPct val="0"/>
            </a:spcBef>
            <a:spcAft>
              <a:spcPct val="35000"/>
            </a:spcAft>
            <a:buNone/>
          </a:pPr>
          <a:r>
            <a:rPr lang="en-US" sz="1100" kern="1200" dirty="0"/>
            <a:t>Warrior Class</a:t>
          </a:r>
        </a:p>
      </dsp:txBody>
      <dsp:txXfrm>
        <a:off x="264120" y="360679"/>
        <a:ext cx="3444061" cy="293016"/>
      </dsp:txXfrm>
    </dsp:sp>
    <dsp:sp modelId="{742283CA-4F35-8047-97D9-C4C7B7583793}">
      <dsp:nvSpPr>
        <dsp:cNvPr id="0" name=""/>
        <dsp:cNvSpPr/>
      </dsp:nvSpPr>
      <dsp:spPr>
        <a:xfrm>
          <a:off x="0" y="1560547"/>
          <a:ext cx="4965379" cy="1004850"/>
        </a:xfrm>
        <a:prstGeom prst="rect">
          <a:avLst/>
        </a:prstGeom>
        <a:solidFill>
          <a:schemeClr val="lt2">
            <a:alpha val="9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5369" tIns="229108" rIns="385369" bIns="78232" numCol="1" spcCol="1270" anchor="t" anchorCtr="0">
          <a:noAutofit/>
        </a:bodyPr>
        <a:lstStyle/>
        <a:p>
          <a:pPr marL="57150" lvl="1" indent="-57150" algn="l" defTabSz="488950">
            <a:lnSpc>
              <a:spcPct val="90000"/>
            </a:lnSpc>
            <a:spcBef>
              <a:spcPct val="0"/>
            </a:spcBef>
            <a:spcAft>
              <a:spcPct val="15000"/>
            </a:spcAft>
            <a:buChar char="•"/>
          </a:pPr>
          <a:r>
            <a:rPr lang="en-US" sz="1100" kern="1200" dirty="0"/>
            <a:t>Sword</a:t>
          </a:r>
        </a:p>
        <a:p>
          <a:pPr marL="57150" lvl="1" indent="-57150" algn="l" defTabSz="488950">
            <a:lnSpc>
              <a:spcPct val="90000"/>
            </a:lnSpc>
            <a:spcBef>
              <a:spcPct val="0"/>
            </a:spcBef>
            <a:spcAft>
              <a:spcPct val="15000"/>
            </a:spcAft>
            <a:buChar char="•"/>
          </a:pPr>
          <a:r>
            <a:rPr lang="en-US" sz="1100" kern="1200" dirty="0"/>
            <a:t>Ax</a:t>
          </a:r>
        </a:p>
        <a:p>
          <a:pPr marL="57150" lvl="1" indent="-57150" algn="l" defTabSz="488950">
            <a:lnSpc>
              <a:spcPct val="90000"/>
            </a:lnSpc>
            <a:spcBef>
              <a:spcPct val="0"/>
            </a:spcBef>
            <a:spcAft>
              <a:spcPct val="15000"/>
            </a:spcAft>
            <a:buChar char="•"/>
          </a:pPr>
          <a:r>
            <a:rPr lang="en-US" sz="1100" kern="1200" dirty="0"/>
            <a:t>Spear</a:t>
          </a:r>
        </a:p>
        <a:p>
          <a:pPr marL="57150" lvl="1" indent="-57150" algn="l" defTabSz="488950">
            <a:lnSpc>
              <a:spcPct val="90000"/>
            </a:lnSpc>
            <a:spcBef>
              <a:spcPct val="0"/>
            </a:spcBef>
            <a:spcAft>
              <a:spcPct val="15000"/>
            </a:spcAft>
            <a:buChar char="•"/>
          </a:pPr>
          <a:r>
            <a:rPr lang="en-US" sz="1100" kern="1200" dirty="0"/>
            <a:t>Mace</a:t>
          </a:r>
        </a:p>
      </dsp:txBody>
      <dsp:txXfrm>
        <a:off x="0" y="1560547"/>
        <a:ext cx="4965379" cy="1004850"/>
      </dsp:txXfrm>
    </dsp:sp>
    <dsp:sp modelId="{0F368A20-B106-6E47-BCF0-7BA000FF7D62}">
      <dsp:nvSpPr>
        <dsp:cNvPr id="0" name=""/>
        <dsp:cNvSpPr/>
      </dsp:nvSpPr>
      <dsp:spPr>
        <a:xfrm>
          <a:off x="164018" y="1396356"/>
          <a:ext cx="3475765" cy="324720"/>
        </a:xfrm>
        <a:prstGeom prst="roundRect">
          <a:avLst/>
        </a:prstGeom>
        <a:solidFill>
          <a:schemeClr val="dk2">
            <a:hueOff val="0"/>
            <a:satOff val="0"/>
            <a:lumOff val="0"/>
            <a:alphaOff val="0"/>
          </a:schemeClr>
        </a:solidFill>
        <a:ln w="38100" cap="flat" cmpd="sng" algn="ctr">
          <a:solidFill>
            <a:schemeClr val="lt2">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31376" tIns="0" rIns="131376" bIns="0" numCol="1" spcCol="1270" anchor="ctr" anchorCtr="0">
          <a:noAutofit/>
        </a:bodyPr>
        <a:lstStyle/>
        <a:p>
          <a:pPr marL="0" lvl="0" indent="0" algn="l" defTabSz="488950">
            <a:lnSpc>
              <a:spcPct val="90000"/>
            </a:lnSpc>
            <a:spcBef>
              <a:spcPct val="0"/>
            </a:spcBef>
            <a:spcAft>
              <a:spcPct val="35000"/>
            </a:spcAft>
            <a:buNone/>
          </a:pPr>
          <a:r>
            <a:rPr lang="en-US" sz="1100" kern="1200" dirty="0"/>
            <a:t>Four standard weapons (very few existing examples)</a:t>
          </a:r>
        </a:p>
      </dsp:txBody>
      <dsp:txXfrm>
        <a:off x="179870" y="1412208"/>
        <a:ext cx="3444061" cy="293016"/>
      </dsp:txXfrm>
    </dsp:sp>
    <dsp:sp modelId="{085082E7-4439-EE41-A593-D1A7D8C42D5F}">
      <dsp:nvSpPr>
        <dsp:cNvPr id="0" name=""/>
        <dsp:cNvSpPr/>
      </dsp:nvSpPr>
      <dsp:spPr>
        <a:xfrm>
          <a:off x="0" y="2787157"/>
          <a:ext cx="4965379" cy="641024"/>
        </a:xfrm>
        <a:prstGeom prst="rect">
          <a:avLst/>
        </a:prstGeom>
        <a:solidFill>
          <a:schemeClr val="lt2">
            <a:alpha val="9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5369" tIns="229108" rIns="385369" bIns="78232" numCol="1" spcCol="1270" anchor="t" anchorCtr="0">
          <a:noAutofit/>
        </a:bodyPr>
        <a:lstStyle/>
        <a:p>
          <a:pPr marL="57150" lvl="1" indent="-57150" algn="l" defTabSz="488950">
            <a:lnSpc>
              <a:spcPct val="90000"/>
            </a:lnSpc>
            <a:spcBef>
              <a:spcPct val="0"/>
            </a:spcBef>
            <a:spcAft>
              <a:spcPct val="15000"/>
            </a:spcAft>
            <a:buChar char="•"/>
          </a:pPr>
          <a:r>
            <a:rPr lang="en-US" sz="1100" kern="1200" dirty="0"/>
            <a:t>Horses</a:t>
          </a:r>
        </a:p>
        <a:p>
          <a:pPr marL="57150" lvl="1" indent="-57150" algn="l" defTabSz="488950">
            <a:lnSpc>
              <a:spcPct val="90000"/>
            </a:lnSpc>
            <a:spcBef>
              <a:spcPct val="0"/>
            </a:spcBef>
            <a:spcAft>
              <a:spcPct val="15000"/>
            </a:spcAft>
            <a:buChar char="•"/>
          </a:pPr>
          <a:r>
            <a:rPr lang="en-US" sz="1100" kern="1200" dirty="0"/>
            <a:t>Archers with Bows and Arrows</a:t>
          </a:r>
        </a:p>
      </dsp:txBody>
      <dsp:txXfrm>
        <a:off x="0" y="2787157"/>
        <a:ext cx="4965379" cy="641024"/>
      </dsp:txXfrm>
    </dsp:sp>
    <dsp:sp modelId="{FE75FD62-B8BC-1A42-812C-CA7061C81FDE}">
      <dsp:nvSpPr>
        <dsp:cNvPr id="0" name=""/>
        <dsp:cNvSpPr/>
      </dsp:nvSpPr>
      <dsp:spPr>
        <a:xfrm>
          <a:off x="248268" y="2624797"/>
          <a:ext cx="3475765" cy="324720"/>
        </a:xfrm>
        <a:prstGeom prst="roundRect">
          <a:avLst/>
        </a:prstGeom>
        <a:solidFill>
          <a:schemeClr val="dk2">
            <a:hueOff val="0"/>
            <a:satOff val="0"/>
            <a:lumOff val="0"/>
            <a:alphaOff val="0"/>
          </a:schemeClr>
        </a:solidFill>
        <a:ln w="38100" cap="flat" cmpd="sng" algn="ctr">
          <a:solidFill>
            <a:schemeClr val="lt2">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31376" tIns="0" rIns="131376" bIns="0" numCol="1" spcCol="1270" anchor="ctr" anchorCtr="0">
          <a:noAutofit/>
        </a:bodyPr>
        <a:lstStyle/>
        <a:p>
          <a:pPr marL="0" lvl="0" indent="0" algn="l" defTabSz="488950">
            <a:lnSpc>
              <a:spcPct val="90000"/>
            </a:lnSpc>
            <a:spcBef>
              <a:spcPct val="0"/>
            </a:spcBef>
            <a:spcAft>
              <a:spcPct val="35000"/>
            </a:spcAft>
            <a:buNone/>
          </a:pPr>
          <a:r>
            <a:rPr lang="en-US" sz="1100" kern="1200" dirty="0"/>
            <a:t>Occasional Resources</a:t>
          </a:r>
        </a:p>
      </dsp:txBody>
      <dsp:txXfrm>
        <a:off x="264120" y="2640649"/>
        <a:ext cx="3444061" cy="293016"/>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B2FF40-0C0D-4448-AAAF-2D9B37161536}">
      <dsp:nvSpPr>
        <dsp:cNvPr id="0" name=""/>
        <dsp:cNvSpPr/>
      </dsp:nvSpPr>
      <dsp:spPr>
        <a:xfrm>
          <a:off x="0" y="43148"/>
          <a:ext cx="5505036" cy="436976"/>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488950">
            <a:lnSpc>
              <a:spcPct val="90000"/>
            </a:lnSpc>
            <a:spcBef>
              <a:spcPct val="0"/>
            </a:spcBef>
            <a:spcAft>
              <a:spcPct val="35000"/>
            </a:spcAft>
            <a:buNone/>
          </a:pPr>
          <a:r>
            <a:rPr lang="en-US" sz="1100" kern="1200" dirty="0"/>
            <a:t>When Harold was killed the first day of battle, the fight was over. </a:t>
          </a:r>
        </a:p>
      </dsp:txBody>
      <dsp:txXfrm>
        <a:off x="21331" y="64479"/>
        <a:ext cx="5462374" cy="394314"/>
      </dsp:txXfrm>
    </dsp:sp>
    <dsp:sp modelId="{C24CDE36-565F-7B44-AE41-6201732679D6}">
      <dsp:nvSpPr>
        <dsp:cNvPr id="0" name=""/>
        <dsp:cNvSpPr/>
      </dsp:nvSpPr>
      <dsp:spPr>
        <a:xfrm>
          <a:off x="0" y="511805"/>
          <a:ext cx="5505036" cy="436976"/>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488950">
            <a:lnSpc>
              <a:spcPct val="90000"/>
            </a:lnSpc>
            <a:spcBef>
              <a:spcPct val="0"/>
            </a:spcBef>
            <a:spcAft>
              <a:spcPct val="35000"/>
            </a:spcAft>
            <a:buNone/>
          </a:pPr>
          <a:r>
            <a:rPr lang="en-US" sz="1100" kern="1200" dirty="0"/>
            <a:t>Thus, war lasted one day--October 14, 1066.</a:t>
          </a:r>
        </a:p>
      </dsp:txBody>
      <dsp:txXfrm>
        <a:off x="21331" y="533136"/>
        <a:ext cx="5462374" cy="394314"/>
      </dsp:txXfrm>
    </dsp:sp>
    <dsp:sp modelId="{98692EC5-B122-BA4A-8E2D-DBCAED3872E4}">
      <dsp:nvSpPr>
        <dsp:cNvPr id="0" name=""/>
        <dsp:cNvSpPr/>
      </dsp:nvSpPr>
      <dsp:spPr>
        <a:xfrm>
          <a:off x="0" y="980462"/>
          <a:ext cx="5505036" cy="436976"/>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488950">
            <a:lnSpc>
              <a:spcPct val="90000"/>
            </a:lnSpc>
            <a:spcBef>
              <a:spcPct val="0"/>
            </a:spcBef>
            <a:spcAft>
              <a:spcPct val="35000"/>
            </a:spcAft>
            <a:buNone/>
          </a:pPr>
          <a:r>
            <a:rPr lang="en-US" sz="1100" kern="1200" dirty="0"/>
            <a:t>No Documentation, and no battlefield debris, so history inexact.</a:t>
          </a:r>
        </a:p>
      </dsp:txBody>
      <dsp:txXfrm>
        <a:off x="21331" y="1001793"/>
        <a:ext cx="5462374" cy="394314"/>
      </dsp:txXfrm>
    </dsp:sp>
    <dsp:sp modelId="{631E5184-A4B3-0548-AA1A-3B798101BC26}">
      <dsp:nvSpPr>
        <dsp:cNvPr id="0" name=""/>
        <dsp:cNvSpPr/>
      </dsp:nvSpPr>
      <dsp:spPr>
        <a:xfrm>
          <a:off x="0" y="1417438"/>
          <a:ext cx="5505036" cy="9335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4785" tIns="13970" rIns="78232" bIns="13970" numCol="1" spcCol="1270" anchor="t" anchorCtr="0">
          <a:noAutofit/>
        </a:bodyPr>
        <a:lstStyle/>
        <a:p>
          <a:pPr marL="57150" lvl="1" indent="-57150" algn="l" defTabSz="400050">
            <a:lnSpc>
              <a:spcPct val="90000"/>
            </a:lnSpc>
            <a:spcBef>
              <a:spcPct val="0"/>
            </a:spcBef>
            <a:spcAft>
              <a:spcPct val="20000"/>
            </a:spcAft>
            <a:buChar char="•"/>
          </a:pPr>
          <a:r>
            <a:rPr lang="en-US" sz="900" kern="1200" dirty="0"/>
            <a:t>Fighting was fierce.</a:t>
          </a:r>
        </a:p>
        <a:p>
          <a:pPr marL="114300" lvl="2" indent="-57150" algn="l" defTabSz="400050">
            <a:lnSpc>
              <a:spcPct val="90000"/>
            </a:lnSpc>
            <a:spcBef>
              <a:spcPct val="0"/>
            </a:spcBef>
            <a:spcAft>
              <a:spcPct val="20000"/>
            </a:spcAft>
            <a:buChar char="•"/>
          </a:pPr>
          <a:r>
            <a:rPr lang="en-US" sz="900" kern="1200" dirty="0"/>
            <a:t>English troops </a:t>
          </a:r>
          <a:r>
            <a:rPr lang="en-US" sz="900" kern="1200" dirty="0" err="1"/>
            <a:t>est</a:t>
          </a:r>
          <a:r>
            <a:rPr lang="en-US" sz="900" kern="1200" dirty="0"/>
            <a:t> 7,000)</a:t>
          </a:r>
        </a:p>
        <a:p>
          <a:pPr marL="114300" lvl="2" indent="-57150" algn="l" defTabSz="400050">
            <a:lnSpc>
              <a:spcPct val="90000"/>
            </a:lnSpc>
            <a:spcBef>
              <a:spcPct val="0"/>
            </a:spcBef>
            <a:spcAft>
              <a:spcPct val="20000"/>
            </a:spcAft>
            <a:buChar char="•"/>
          </a:pPr>
          <a:r>
            <a:rPr lang="en-US" sz="900" kern="1200" dirty="0"/>
            <a:t>Norman troops </a:t>
          </a:r>
          <a:r>
            <a:rPr lang="en-US" sz="900" kern="1200" dirty="0" err="1"/>
            <a:t>est</a:t>
          </a:r>
          <a:r>
            <a:rPr lang="en-US" sz="900" kern="1200" dirty="0"/>
            <a:t> 7,000)</a:t>
          </a:r>
        </a:p>
        <a:p>
          <a:pPr marL="57150" lvl="1" indent="-57150" algn="l" defTabSz="400050">
            <a:lnSpc>
              <a:spcPct val="90000"/>
            </a:lnSpc>
            <a:spcBef>
              <a:spcPct val="0"/>
            </a:spcBef>
            <a:spcAft>
              <a:spcPct val="20000"/>
            </a:spcAft>
            <a:buChar char="•"/>
          </a:pPr>
          <a:r>
            <a:rPr lang="en-US" sz="900" kern="1200" dirty="0"/>
            <a:t>Casualties were severe</a:t>
          </a:r>
        </a:p>
        <a:p>
          <a:pPr marL="114300" lvl="2" indent="-57150" algn="l" defTabSz="400050">
            <a:lnSpc>
              <a:spcPct val="90000"/>
            </a:lnSpc>
            <a:spcBef>
              <a:spcPct val="0"/>
            </a:spcBef>
            <a:spcAft>
              <a:spcPct val="20000"/>
            </a:spcAft>
            <a:buChar char="•"/>
          </a:pPr>
          <a:r>
            <a:rPr lang="en-US" sz="900" kern="1200" dirty="0"/>
            <a:t>English dead </a:t>
          </a:r>
          <a:r>
            <a:rPr lang="en-US" sz="900" kern="1200" dirty="0" err="1"/>
            <a:t>est</a:t>
          </a:r>
          <a:r>
            <a:rPr lang="en-US" sz="900" kern="1200" dirty="0"/>
            <a:t> 4,000</a:t>
          </a:r>
        </a:p>
        <a:p>
          <a:pPr marL="114300" lvl="2" indent="-57150" algn="l" defTabSz="400050">
            <a:lnSpc>
              <a:spcPct val="90000"/>
            </a:lnSpc>
            <a:spcBef>
              <a:spcPct val="0"/>
            </a:spcBef>
            <a:spcAft>
              <a:spcPct val="20000"/>
            </a:spcAft>
            <a:buChar char="•"/>
          </a:pPr>
          <a:r>
            <a:rPr lang="en-US" sz="900" kern="1200" dirty="0"/>
            <a:t>Norman dead </a:t>
          </a:r>
          <a:r>
            <a:rPr lang="en-US" sz="900" kern="1200" dirty="0" err="1"/>
            <a:t>est</a:t>
          </a:r>
          <a:r>
            <a:rPr lang="en-US" sz="900" kern="1200" dirty="0"/>
            <a:t> 2,000</a:t>
          </a:r>
        </a:p>
      </dsp:txBody>
      <dsp:txXfrm>
        <a:off x="0" y="1417438"/>
        <a:ext cx="5505036" cy="933570"/>
      </dsp:txXfrm>
    </dsp:sp>
    <dsp:sp modelId="{6C731ECC-B96E-C94F-B1F3-246012F525C6}">
      <dsp:nvSpPr>
        <dsp:cNvPr id="0" name=""/>
        <dsp:cNvSpPr/>
      </dsp:nvSpPr>
      <dsp:spPr>
        <a:xfrm>
          <a:off x="0" y="2351008"/>
          <a:ext cx="5505036" cy="436976"/>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488950">
            <a:lnSpc>
              <a:spcPct val="90000"/>
            </a:lnSpc>
            <a:spcBef>
              <a:spcPct val="0"/>
            </a:spcBef>
            <a:spcAft>
              <a:spcPct val="35000"/>
            </a:spcAft>
            <a:buNone/>
          </a:pPr>
          <a:r>
            <a:rPr lang="en-US" sz="1100" kern="1200" dirty="0"/>
            <a:t>And William became king on Christmas Day. (He would reign for 21 years, until 1087, when he would be succeeded by a son, William, who would reign till 1100.</a:t>
          </a:r>
        </a:p>
      </dsp:txBody>
      <dsp:txXfrm>
        <a:off x="21331" y="2372339"/>
        <a:ext cx="5462374" cy="394314"/>
      </dsp:txXfrm>
    </dsp:sp>
    <dsp:sp modelId="{58C80220-34C3-9345-AD72-01F5EB2C52CD}">
      <dsp:nvSpPr>
        <dsp:cNvPr id="0" name=""/>
        <dsp:cNvSpPr/>
      </dsp:nvSpPr>
      <dsp:spPr>
        <a:xfrm>
          <a:off x="0" y="2819665"/>
          <a:ext cx="5505036" cy="436976"/>
        </a:xfrm>
        <a:prstGeom prst="round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488950">
            <a:lnSpc>
              <a:spcPct val="90000"/>
            </a:lnSpc>
            <a:spcBef>
              <a:spcPct val="0"/>
            </a:spcBef>
            <a:spcAft>
              <a:spcPct val="35000"/>
            </a:spcAft>
            <a:buNone/>
          </a:pPr>
          <a:r>
            <a:rPr lang="en-US" sz="1100" kern="1200" dirty="0"/>
            <a:t>One reason the battle so significant is the stability that eventually resulted.</a:t>
          </a:r>
        </a:p>
      </dsp:txBody>
      <dsp:txXfrm>
        <a:off x="21331" y="2840996"/>
        <a:ext cx="5462374" cy="394314"/>
      </dsp:txXfrm>
    </dsp:sp>
  </dsp:spTree>
</dsp:drawing>
</file>

<file path=ppt/diagrams/layout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6.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7.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8.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Rectangle 2"/>
          <p:cNvSpPr>
            <a:spLocks noGrp="1"/>
          </p:cNvSpPr>
          <p:nvPr>
            <p:ph type="hdr" sz="quarter"/>
          </p:nvPr>
        </p:nvSpPr>
        <p:spPr>
          <a:xfrm>
            <a:off x="0" y="0"/>
            <a:ext cx="2971800" cy="457200"/>
          </a:xfrm>
          <a:prstGeom prst="rect">
            <a:avLst/>
          </a:prstGeom>
        </p:spPr>
        <p:txBody>
          <a:bodyPr vert="horz" rtlCol="0"/>
          <a:lstStyle>
            <a:lvl1pPr algn="l">
              <a:defRPr sz="1200"/>
            </a:lvl1pPr>
            <a:extLst/>
          </a:lstStyle>
          <a:p>
            <a:endParaRPr lang="en-US" dirty="0"/>
          </a:p>
        </p:txBody>
      </p:sp>
      <p:sp>
        <p:nvSpPr>
          <p:cNvPr id="3" name="Rectangle 3"/>
          <p:cNvSpPr>
            <a:spLocks noGrp="1"/>
          </p:cNvSpPr>
          <p:nvPr>
            <p:ph type="dt" sz="quarter" idx="1"/>
          </p:nvPr>
        </p:nvSpPr>
        <p:spPr>
          <a:xfrm>
            <a:off x="3884613" y="0"/>
            <a:ext cx="2971800" cy="457200"/>
          </a:xfrm>
          <a:prstGeom prst="rect">
            <a:avLst/>
          </a:prstGeom>
        </p:spPr>
        <p:txBody>
          <a:bodyPr vert="horz" rtlCol="0"/>
          <a:lstStyle>
            <a:lvl1pPr algn="r">
              <a:defRPr sz="1200"/>
            </a:lvl1pPr>
            <a:extLst/>
          </a:lstStyle>
          <a:p>
            <a:fld id="{68F88C59-319B-4332-9A1D-2A62CFCB00D8}" type="datetimeFigureOut">
              <a:rPr lang="en-US" smtClean="0"/>
              <a:pPr/>
              <a:t>6/9/21</a:t>
            </a:fld>
            <a:endParaRPr lang="en-US" dirty="0"/>
          </a:p>
        </p:txBody>
      </p:sp>
      <p:sp>
        <p:nvSpPr>
          <p:cNvPr id="4" name="Rectangle 4"/>
          <p:cNvSpPr>
            <a:spLocks noGrp="1"/>
          </p:cNvSpPr>
          <p:nvPr>
            <p:ph type="ftr" sz="quarter" idx="2"/>
          </p:nvPr>
        </p:nvSpPr>
        <p:spPr>
          <a:xfrm>
            <a:off x="0" y="8685213"/>
            <a:ext cx="2971800" cy="457200"/>
          </a:xfrm>
          <a:prstGeom prst="rect">
            <a:avLst/>
          </a:prstGeom>
        </p:spPr>
        <p:txBody>
          <a:bodyPr vert="horz" rtlCol="0" anchor="b"/>
          <a:lstStyle>
            <a:lvl1pPr algn="l">
              <a:defRPr sz="1200"/>
            </a:lvl1pPr>
            <a:extLst/>
          </a:lstStyle>
          <a:p>
            <a:endParaRPr lang="en-US" dirty="0"/>
          </a:p>
        </p:txBody>
      </p:sp>
      <p:sp>
        <p:nvSpPr>
          <p:cNvPr id="5" name="Rectangle 5"/>
          <p:cNvSpPr>
            <a:spLocks noGrp="1"/>
          </p:cNvSpPr>
          <p:nvPr>
            <p:ph type="sldNum" sz="quarter" idx="3"/>
          </p:nvPr>
        </p:nvSpPr>
        <p:spPr>
          <a:xfrm>
            <a:off x="3884613" y="8685213"/>
            <a:ext cx="2971800" cy="457200"/>
          </a:xfrm>
          <a:prstGeom prst="rect">
            <a:avLst/>
          </a:prstGeom>
        </p:spPr>
        <p:txBody>
          <a:bodyPr vert="horz" rtlCol="0" anchor="b"/>
          <a:lstStyle>
            <a:lvl1pPr algn="r">
              <a:defRPr sz="1200"/>
            </a:lvl1pPr>
            <a:extLst/>
          </a:lstStyle>
          <a:p>
            <a:fld id="{B16A41B8-7DC3-4DB6-84E4-E105629EAA36}" type="slidenum">
              <a:rPr lang="en-US" smtClean="0"/>
              <a:pPr/>
              <a:t>‹#›</a:t>
            </a:fld>
            <a:endParaRPr lang="en-US" dirty="0"/>
          </a:p>
        </p:txBody>
      </p:sp>
    </p:spTree>
    <p:extLst>
      <p:ext uri="{BB962C8B-B14F-4D97-AF65-F5344CB8AC3E}">
        <p14:creationId xmlns:p14="http://schemas.microsoft.com/office/powerpoint/2010/main" val="293403859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Rectangle 2"/>
          <p:cNvSpPr>
            <a:spLocks noGrp="1"/>
          </p:cNvSpPr>
          <p:nvPr>
            <p:ph type="hdr" sz="quarter"/>
          </p:nvPr>
        </p:nvSpPr>
        <p:spPr>
          <a:xfrm>
            <a:off x="0" y="0"/>
            <a:ext cx="2971800" cy="457200"/>
          </a:xfrm>
          <a:prstGeom prst="rect">
            <a:avLst/>
          </a:prstGeom>
        </p:spPr>
        <p:txBody>
          <a:bodyPr vert="horz" rtlCol="0"/>
          <a:lstStyle>
            <a:lvl1pPr algn="l">
              <a:defRPr sz="1200"/>
            </a:lvl1pPr>
            <a:extLst/>
          </a:lstStyle>
          <a:p>
            <a:endParaRPr lang="en-US" dirty="0"/>
          </a:p>
        </p:txBody>
      </p:sp>
      <p:sp>
        <p:nvSpPr>
          <p:cNvPr id="3" name="Rectangle 3"/>
          <p:cNvSpPr>
            <a:spLocks noGrp="1"/>
          </p:cNvSpPr>
          <p:nvPr>
            <p:ph type="dt" idx="1"/>
          </p:nvPr>
        </p:nvSpPr>
        <p:spPr>
          <a:xfrm>
            <a:off x="3884613" y="0"/>
            <a:ext cx="2971800" cy="457200"/>
          </a:xfrm>
          <a:prstGeom prst="rect">
            <a:avLst/>
          </a:prstGeom>
        </p:spPr>
        <p:txBody>
          <a:bodyPr vert="horz" rtlCol="0"/>
          <a:lstStyle>
            <a:lvl1pPr algn="r">
              <a:defRPr sz="1200"/>
            </a:lvl1pPr>
            <a:extLst/>
          </a:lstStyle>
          <a:p>
            <a:fld id="{968B300D-05F0-4B43-940D-46DED5A791AD}" type="datetimeFigureOut">
              <a:rPr lang="en-US" smtClean="0"/>
              <a:pPr/>
              <a:t>6/9/21</a:t>
            </a:fld>
            <a:endParaRPr lang="en-US" dirty="0"/>
          </a:p>
        </p:txBody>
      </p:sp>
      <p:sp>
        <p:nvSpPr>
          <p:cNvPr id="4" name="Rectangle 4"/>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rtlCol="0" anchor="ctr"/>
          <a:lstStyle/>
          <a:p>
            <a:endParaRPr lang="en-US" dirty="0"/>
          </a:p>
        </p:txBody>
      </p:sp>
      <p:sp>
        <p:nvSpPr>
          <p:cNvPr id="5" name="Rectangle 5"/>
          <p:cNvSpPr>
            <a:spLocks noGrp="1"/>
          </p:cNvSpPr>
          <p:nvPr>
            <p:ph type="body" sz="quarter" idx="3"/>
          </p:nvPr>
        </p:nvSpPr>
        <p:spPr>
          <a:xfrm>
            <a:off x="685800" y="4343400"/>
            <a:ext cx="5486400" cy="4114800"/>
          </a:xfrm>
          <a:prstGeom prst="rect">
            <a:avLst/>
          </a:prstGeom>
        </p:spPr>
        <p:txBody>
          <a:bodyPr vert="horz"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6"/>
          <p:cNvSpPr>
            <a:spLocks noGrp="1"/>
          </p:cNvSpPr>
          <p:nvPr>
            <p:ph type="ftr" sz="quarter" idx="4"/>
          </p:nvPr>
        </p:nvSpPr>
        <p:spPr>
          <a:xfrm>
            <a:off x="0" y="8685213"/>
            <a:ext cx="2971800" cy="457200"/>
          </a:xfrm>
          <a:prstGeom prst="rect">
            <a:avLst/>
          </a:prstGeom>
        </p:spPr>
        <p:txBody>
          <a:bodyPr vert="horz" rtlCol="0" anchor="b"/>
          <a:lstStyle>
            <a:lvl1pPr algn="l">
              <a:defRPr sz="1200"/>
            </a:lvl1pPr>
            <a:extLst/>
          </a:lstStyle>
          <a:p>
            <a:endParaRPr lang="en-US" dirty="0"/>
          </a:p>
        </p:txBody>
      </p:sp>
      <p:sp>
        <p:nvSpPr>
          <p:cNvPr id="7" name="Rectangle 7"/>
          <p:cNvSpPr>
            <a:spLocks noGrp="1"/>
          </p:cNvSpPr>
          <p:nvPr>
            <p:ph type="sldNum" sz="quarter" idx="5"/>
          </p:nvPr>
        </p:nvSpPr>
        <p:spPr>
          <a:xfrm>
            <a:off x="3884613" y="8685213"/>
            <a:ext cx="2971800" cy="457200"/>
          </a:xfrm>
          <a:prstGeom prst="rect">
            <a:avLst/>
          </a:prstGeom>
        </p:spPr>
        <p:txBody>
          <a:bodyPr vert="horz" rtlCol="0" anchor="b"/>
          <a:lstStyle>
            <a:lvl1pPr algn="r">
              <a:defRPr sz="1200"/>
            </a:lvl1pPr>
            <a:extLst/>
          </a:lstStyle>
          <a:p>
            <a:fld id="{9B26CD33-4337-4529-948A-94F6960B2374}" type="slidenum">
              <a:rPr lang="en-US" smtClean="0"/>
              <a:pPr/>
              <a:t>‹#›</a:t>
            </a:fld>
            <a:endParaRPr lang="en-US" dirty="0"/>
          </a:p>
        </p:txBody>
      </p:sp>
    </p:spTree>
    <p:extLst>
      <p:ext uri="{BB962C8B-B14F-4D97-AF65-F5344CB8AC3E}">
        <p14:creationId xmlns:p14="http://schemas.microsoft.com/office/powerpoint/2010/main" val="2690635031"/>
      </p:ext>
    </p:extLst>
  </p:cSld>
  <p:clrMap bg1="lt1" tx1="dk1" bg2="lt2" tx2="dk2" accent1="accent1" accent2="accent2" accent3="accent3" accent4="accent4" accent5="accent5" accent6="accent6" hlink="hlink" folHlink="folHlink"/>
  <p:notesStyle>
    <a:lvl1pPr marL="0" algn="l" rtl="0">
      <a:defRPr sz="1200" kern="1200">
        <a:solidFill>
          <a:schemeClr val="tx1"/>
        </a:solidFill>
        <a:latin typeface="+mn-lt"/>
        <a:ea typeface="+mn-ea"/>
        <a:cs typeface="+mn-cs"/>
      </a:defRPr>
    </a:lvl1pPr>
    <a:lvl2pPr marL="457200" algn="l" rtl="0">
      <a:defRPr sz="1200" kern="1200">
        <a:solidFill>
          <a:schemeClr val="tx1"/>
        </a:solidFill>
        <a:latin typeface="+mn-lt"/>
        <a:ea typeface="+mn-ea"/>
        <a:cs typeface="+mn-cs"/>
      </a:defRPr>
    </a:lvl2pPr>
    <a:lvl3pPr marL="914400" algn="l" rtl="0">
      <a:defRPr sz="1200" kern="1200">
        <a:solidFill>
          <a:schemeClr val="tx1"/>
        </a:solidFill>
        <a:latin typeface="+mn-lt"/>
        <a:ea typeface="+mn-ea"/>
        <a:cs typeface="+mn-cs"/>
      </a:defRPr>
    </a:lvl3pPr>
    <a:lvl4pPr marL="1371600" algn="l" rtl="0">
      <a:defRPr sz="1200" kern="1200">
        <a:solidFill>
          <a:schemeClr val="tx1"/>
        </a:solidFill>
        <a:latin typeface="+mn-lt"/>
        <a:ea typeface="+mn-ea"/>
        <a:cs typeface="+mn-cs"/>
      </a:defRPr>
    </a:lvl4pPr>
    <a:lvl5pPr marL="1828800" algn="l" rtl="0">
      <a:defRPr sz="1200" kern="1200">
        <a:solidFill>
          <a:schemeClr val="tx1"/>
        </a:solidFill>
        <a:latin typeface="+mn-lt"/>
        <a:ea typeface="+mn-ea"/>
        <a:cs typeface="+mn-cs"/>
      </a:defRPr>
    </a:lvl5pPr>
    <a:lvl6pPr marL="2286000" algn="l" rtl="0">
      <a:defRPr sz="1200" kern="1200">
        <a:solidFill>
          <a:schemeClr val="tx1"/>
        </a:solidFill>
        <a:latin typeface="+mn-lt"/>
        <a:ea typeface="+mn-ea"/>
        <a:cs typeface="+mn-cs"/>
      </a:defRPr>
    </a:lvl6pPr>
    <a:lvl7pPr marL="2743200" algn="l" rtl="0">
      <a:defRPr sz="1200" kern="1200">
        <a:solidFill>
          <a:schemeClr val="tx1"/>
        </a:solidFill>
        <a:latin typeface="+mn-lt"/>
        <a:ea typeface="+mn-ea"/>
        <a:cs typeface="+mn-cs"/>
      </a:defRPr>
    </a:lvl7pPr>
    <a:lvl8pPr marL="3200400" algn="l" rtl="0">
      <a:defRPr sz="1200" kern="1200">
        <a:solidFill>
          <a:schemeClr val="tx1"/>
        </a:solidFill>
        <a:latin typeface="+mn-lt"/>
        <a:ea typeface="+mn-ea"/>
        <a:cs typeface="+mn-cs"/>
      </a:defRPr>
    </a:lvl8pPr>
    <a:lvl9pPr marL="3657600" algn="l" rtl="0">
      <a:defRPr sz="1200" kern="1200">
        <a:solidFill>
          <a:schemeClr val="tx1"/>
        </a:solidFill>
        <a:latin typeface="+mn-lt"/>
        <a:ea typeface="+mn-ea"/>
        <a:cs typeface="+mn-cs"/>
      </a:defRPr>
    </a:lvl9pPr>
    <a:extLst/>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B26CD33-4337-4529-948A-94F6960B2374}" type="slidenum">
              <a:rPr lang="en-US" smtClean="0"/>
              <a:pPr/>
              <a:t>1</a:t>
            </a:fld>
            <a:endParaRPr lang="en-US" dirty="0"/>
          </a:p>
        </p:txBody>
      </p:sp>
    </p:spTree>
    <p:extLst>
      <p:ext uri="{BB962C8B-B14F-4D97-AF65-F5344CB8AC3E}">
        <p14:creationId xmlns:p14="http://schemas.microsoft.com/office/powerpoint/2010/main" val="17543616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26CD33-4337-4529-948A-94F6960B2374}" type="slidenum">
              <a:rPr lang="en-US" smtClean="0"/>
              <a:pPr/>
              <a:t>12</a:t>
            </a:fld>
            <a:endParaRPr lang="en-US" dirty="0"/>
          </a:p>
        </p:txBody>
      </p:sp>
    </p:spTree>
    <p:extLst>
      <p:ext uri="{BB962C8B-B14F-4D97-AF65-F5344CB8AC3E}">
        <p14:creationId xmlns:p14="http://schemas.microsoft.com/office/powerpoint/2010/main" val="20009363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26CD33-4337-4529-948A-94F6960B2374}" type="slidenum">
              <a:rPr lang="en-US" smtClean="0"/>
              <a:pPr/>
              <a:t>31</a:t>
            </a:fld>
            <a:endParaRPr lang="en-US" dirty="0"/>
          </a:p>
        </p:txBody>
      </p:sp>
    </p:spTree>
    <p:extLst>
      <p:ext uri="{BB962C8B-B14F-4D97-AF65-F5344CB8AC3E}">
        <p14:creationId xmlns:p14="http://schemas.microsoft.com/office/powerpoint/2010/main" val="23318759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26CD33-4337-4529-948A-94F6960B2374}" type="slidenum">
              <a:rPr lang="en-US" smtClean="0"/>
              <a:pPr/>
              <a:t>44</a:t>
            </a:fld>
            <a:endParaRPr lang="en-US" dirty="0"/>
          </a:p>
        </p:txBody>
      </p:sp>
    </p:spTree>
    <p:extLst>
      <p:ext uri="{BB962C8B-B14F-4D97-AF65-F5344CB8AC3E}">
        <p14:creationId xmlns:p14="http://schemas.microsoft.com/office/powerpoint/2010/main" val="2643787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Album Cover">
    <p:spTree>
      <p:nvGrpSpPr>
        <p:cNvPr id="1" name=""/>
        <p:cNvGrpSpPr/>
        <p:nvPr/>
      </p:nvGrpSpPr>
      <p:grpSpPr>
        <a:xfrm>
          <a:off x="0" y="0"/>
          <a:ext cx="0" cy="0"/>
          <a:chOff x="0" y="0"/>
          <a:chExt cx="0" cy="0"/>
        </a:xfrm>
      </p:grpSpPr>
      <p:sp>
        <p:nvSpPr>
          <p:cNvPr id="24" name="Rectangle 7"/>
          <p:cNvSpPr>
            <a:spLocks noGrp="1"/>
          </p:cNvSpPr>
          <p:nvPr>
            <p:ph type="title" hasCustomPrompt="1"/>
          </p:nvPr>
        </p:nvSpPr>
        <p:spPr>
          <a:xfrm>
            <a:off x="228601" y="3962400"/>
            <a:ext cx="8298485" cy="1066800"/>
          </a:xfrm>
        </p:spPr>
        <p:txBody>
          <a:bodyPr bIns="0"/>
          <a:lstStyle>
            <a:lvl1pPr algn="r">
              <a:defRPr lang="en-US" dirty="0"/>
            </a:lvl1pPr>
            <a:extLst/>
          </a:lstStyle>
          <a:p>
            <a:r>
              <a:rPr lang="en-US" dirty="0"/>
              <a:t>Click to add photo album title</a:t>
            </a:r>
          </a:p>
        </p:txBody>
      </p:sp>
      <p:sp>
        <p:nvSpPr>
          <p:cNvPr id="30" name="Rectangle 7"/>
          <p:cNvSpPr>
            <a:spLocks/>
          </p:cNvSpPr>
          <p:nvPr/>
        </p:nvSpPr>
        <p:spPr>
          <a:xfrm>
            <a:off x="453736" y="5181600"/>
            <a:ext cx="8229600" cy="1143000"/>
          </a:xfrm>
          <a:prstGeom prst="rect">
            <a:avLst/>
          </a:prstGeom>
        </p:spPr>
        <p:txBody>
          <a:bodyPr vert="horz"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3200" b="0" i="1" u="none" strike="noStrike" kern="0" cap="none" spc="0" normalizeH="0" baseline="0" noProof="0" dirty="0">
              <a:ln>
                <a:noFill/>
              </a:ln>
              <a:solidFill>
                <a:schemeClr val="tx1"/>
              </a:solidFill>
              <a:effectLst/>
              <a:uLnTx/>
              <a:uFillTx/>
              <a:latin typeface="+mj-lt"/>
              <a:ea typeface="+mj-ea"/>
              <a:cs typeface="+mj-cs"/>
            </a:endParaRPr>
          </a:p>
        </p:txBody>
      </p:sp>
      <p:sp>
        <p:nvSpPr>
          <p:cNvPr id="9" name="Rectangle 7"/>
          <p:cNvSpPr>
            <a:spLocks noGrp="1"/>
          </p:cNvSpPr>
          <p:nvPr>
            <p:ph type="body" sz="quarter" idx="10" hasCustomPrompt="1"/>
          </p:nvPr>
        </p:nvSpPr>
        <p:spPr>
          <a:xfrm>
            <a:off x="2133600" y="5133975"/>
            <a:ext cx="6386946" cy="1219200"/>
          </a:xfrm>
        </p:spPr>
        <p:txBody>
          <a:bodyPr vert="horz" tIns="0" anchor="t" anchorCtr="0">
            <a:noAutofit/>
          </a:bodyPr>
          <a:lstStyle>
            <a:lvl1pPr marL="0" marR="0" indent="0" algn="r" rtl="0" latinLnBrk="0">
              <a:spcBef>
                <a:spcPct val="20000"/>
              </a:spcBef>
              <a:buFontTx/>
              <a:buNone/>
              <a:defRPr sz="1800" i="0" baseline="0">
                <a:solidFill>
                  <a:schemeClr val="tx1"/>
                </a:solidFill>
                <a:latin typeface="+mn-lt"/>
                <a:ea typeface="+mn-ea"/>
                <a:cs typeface="+mn-cs"/>
              </a:defRPr>
            </a:lvl1pPr>
            <a:extLst/>
          </a:lstStyle>
          <a:p>
            <a:pPr lvl="0"/>
            <a:r>
              <a:rPr lang="en-US" dirty="0"/>
              <a:t>Click to add date and other details</a:t>
            </a:r>
          </a:p>
        </p:txBody>
      </p:sp>
      <p:sp>
        <p:nvSpPr>
          <p:cNvPr id="27" name="Rectangle 6"/>
          <p:cNvSpPr>
            <a:spLocks noGrp="1"/>
          </p:cNvSpPr>
          <p:nvPr>
            <p:ph type="pic" sz="quarter" idx="11"/>
          </p:nvPr>
        </p:nvSpPr>
        <p:spPr>
          <a:xfrm>
            <a:off x="6096000" y="1600200"/>
            <a:ext cx="2286000" cy="22860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vert="horz"/>
          <a:lstStyle/>
          <a:p>
            <a:pPr algn="ctr">
              <a:buFontTx/>
              <a:buNone/>
            </a:pPr>
            <a:r>
              <a:rPr lang="en-US" sz="2000"/>
              <a:t>Drag picture to placeholder or click icon to add</a:t>
            </a:r>
            <a:endParaRPr lang="en-US" sz="2000" dirty="0"/>
          </a:p>
        </p:txBody>
      </p:sp>
      <p:sp>
        <p:nvSpPr>
          <p:cNvPr id="6" name="Rectangle 5"/>
          <p:cNvSpPr/>
          <p:nvPr userDrawn="1"/>
        </p:nvSpPr>
        <p:spPr>
          <a:xfrm>
            <a:off x="176844" y="186904"/>
            <a:ext cx="8763000" cy="6213896"/>
          </a:xfrm>
          <a:prstGeom prst="rect">
            <a:avLst/>
          </a:prstGeom>
          <a:noFill/>
          <a:ln w="9525" cap="rnd" cmpd="sng" algn="ctr">
            <a:solidFill>
              <a:schemeClr val="bg1">
                <a:tint val="85000"/>
              </a:schemeClr>
            </a:solidFill>
            <a:prstDash val="dash"/>
          </a:ln>
          <a:effectLst>
            <a:outerShdw blurRad="25400" dist="12700" dir="5400000" algn="tl" rotWithShape="0">
              <a:schemeClr val="bg1">
                <a:alpha val="60000"/>
              </a:scheme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a:spLocks noGrp="1"/>
          </p:cNvSpPr>
          <p:nvPr>
            <p:ph type="dt" sz="half" idx="12"/>
          </p:nvPr>
        </p:nvSpPr>
        <p:spPr/>
        <p:txBody>
          <a:bodyPr/>
          <a:lstStyle/>
          <a:p>
            <a:fld id="{F30C84A2-23CF-44F5-B813-5187ED5C7D1C}" type="datetimeFigureOut">
              <a:rPr lang="en-US" sz="1200" smtClean="0">
                <a:solidFill>
                  <a:schemeClr val="tx2"/>
                </a:solidFill>
              </a:rPr>
              <a:pPr/>
              <a:t>6/9/21</a:t>
            </a:fld>
            <a:endParaRPr lang="en-US" dirty="0"/>
          </a:p>
        </p:txBody>
      </p:sp>
      <p:sp>
        <p:nvSpPr>
          <p:cNvPr id="12" name="Rectangle 11"/>
          <p:cNvSpPr>
            <a:spLocks noGrp="1"/>
          </p:cNvSpPr>
          <p:nvPr>
            <p:ph type="sldNum" sz="quarter" idx="13"/>
          </p:nvPr>
        </p:nvSpPr>
        <p:spPr/>
        <p:txBody>
          <a:bodyPr/>
          <a:lstStyle/>
          <a:p>
            <a:pPr algn="r"/>
            <a:fld id="{F99EC173-99AE-4773-AB25-02E469A13EAE}" type="slidenum">
              <a:rPr lang="en-US" sz="1200" smtClean="0">
                <a:solidFill>
                  <a:schemeClr val="tx2"/>
                </a:solidFill>
              </a:rPr>
              <a:pPr algn="r"/>
              <a:t>‹#›</a:t>
            </a:fld>
            <a:endParaRPr lang="en-US" dirty="0"/>
          </a:p>
        </p:txBody>
      </p:sp>
      <p:sp>
        <p:nvSpPr>
          <p:cNvPr id="13" name="Rectangle 12"/>
          <p:cNvSpPr>
            <a:spLocks noGrp="1"/>
          </p:cNvSpPr>
          <p:nvPr>
            <p:ph type="ftr" sz="quarter" idx="14"/>
          </p:nvPr>
        </p:nvSpPr>
        <p:spPr/>
        <p:txBody>
          <a:bodyPr/>
          <a:lstStyle/>
          <a:p>
            <a:endParaRPr lang="en-US" dirty="0"/>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3-Up Landscape with Caption">
    <p:spTree>
      <p:nvGrpSpPr>
        <p:cNvPr id="1" name=""/>
        <p:cNvGrpSpPr/>
        <p:nvPr/>
      </p:nvGrpSpPr>
      <p:grpSpPr>
        <a:xfrm>
          <a:off x="0" y="0"/>
          <a:ext cx="0" cy="0"/>
          <a:chOff x="0" y="0"/>
          <a:chExt cx="0" cy="0"/>
        </a:xfrm>
      </p:grpSpPr>
      <p:sp>
        <p:nvSpPr>
          <p:cNvPr id="3" name="Rectangle 7"/>
          <p:cNvSpPr>
            <a:spLocks noGrp="1" noChangeAspect="1"/>
          </p:cNvSpPr>
          <p:nvPr>
            <p:ph type="pic" sz="quarter" idx="11"/>
          </p:nvPr>
        </p:nvSpPr>
        <p:spPr>
          <a:xfrm>
            <a:off x="4663440" y="3403823"/>
            <a:ext cx="4023360" cy="301752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vert="horz"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342900" indent="-342900" algn="ctr" rtl="0" latinLnBrk="0">
              <a:spcBef>
                <a:spcPct val="20000"/>
              </a:spcBef>
              <a:buClr>
                <a:srgbClr val="438086"/>
              </a:buClr>
              <a:buSzPct val="60000"/>
              <a:buFontTx/>
              <a:buNone/>
            </a:pPr>
            <a:r>
              <a:rPr lang="en-US"/>
              <a:t>Drag picture to placeholder or click icon to add</a:t>
            </a:r>
            <a:endParaRPr lang="en-US" dirty="0"/>
          </a:p>
        </p:txBody>
      </p:sp>
      <p:sp>
        <p:nvSpPr>
          <p:cNvPr id="15" name="Rectangle 7"/>
          <p:cNvSpPr>
            <a:spLocks noGrp="1" noChangeAspect="1"/>
          </p:cNvSpPr>
          <p:nvPr>
            <p:ph type="pic" sz="quarter" idx="12"/>
          </p:nvPr>
        </p:nvSpPr>
        <p:spPr>
          <a:xfrm>
            <a:off x="457200" y="3403823"/>
            <a:ext cx="4023360" cy="301752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vert="horz"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342900" indent="-342900" algn="ctr" rtl="0" latinLnBrk="0">
              <a:spcBef>
                <a:spcPct val="20000"/>
              </a:spcBef>
              <a:buClr>
                <a:srgbClr val="438086"/>
              </a:buClr>
              <a:buSzPct val="60000"/>
              <a:buFontTx/>
              <a:buNone/>
            </a:pPr>
            <a:r>
              <a:rPr lang="en-US"/>
              <a:t>Drag picture to placeholder or click icon to add</a:t>
            </a:r>
            <a:endParaRPr lang="en-US" dirty="0"/>
          </a:p>
        </p:txBody>
      </p:sp>
      <p:sp>
        <p:nvSpPr>
          <p:cNvPr id="26" name="Rectangle 7"/>
          <p:cNvSpPr>
            <a:spLocks noGrp="1" noChangeAspect="1"/>
          </p:cNvSpPr>
          <p:nvPr>
            <p:ph type="pic" sz="quarter" idx="13"/>
          </p:nvPr>
        </p:nvSpPr>
        <p:spPr>
          <a:xfrm>
            <a:off x="4663440" y="228600"/>
            <a:ext cx="4023360" cy="301752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342900" indent="-342900" algn="ctr" rtl="0" latinLnBrk="0">
              <a:spcBef>
                <a:spcPct val="20000"/>
              </a:spcBef>
              <a:buClr>
                <a:srgbClr val="438086"/>
              </a:buClr>
              <a:buSzPct val="60000"/>
              <a:buFontTx/>
              <a:buNone/>
            </a:pPr>
            <a:r>
              <a:rPr lang="en-US"/>
              <a:t>Drag picture to placeholder or click icon to add</a:t>
            </a:r>
            <a:endParaRPr lang="en-US" dirty="0"/>
          </a:p>
        </p:txBody>
      </p:sp>
      <p:sp>
        <p:nvSpPr>
          <p:cNvPr id="27" name="Rectangle 11"/>
          <p:cNvSpPr>
            <a:spLocks noGrp="1"/>
          </p:cNvSpPr>
          <p:nvPr>
            <p:ph type="body" sz="quarter" idx="14" hasCustomPrompt="1"/>
          </p:nvPr>
        </p:nvSpPr>
        <p:spPr>
          <a:xfrm>
            <a:off x="457200" y="228600"/>
            <a:ext cx="4023360" cy="3017520"/>
          </a:xfrm>
        </p:spPr>
        <p:txBody>
          <a:bodyPr anchor="b" anchorCtr="0">
            <a:noAutofit/>
          </a:bodyPr>
          <a:lstStyle>
            <a:lvl1pPr marL="0" marR="0" indent="0" algn="l" rtl="0" latinLnBrk="0">
              <a:spcBef>
                <a:spcPct val="20000"/>
              </a:spcBef>
              <a:buFontTx/>
              <a:buNone/>
              <a:defRPr sz="1800" i="0" baseline="0">
                <a:solidFill>
                  <a:schemeClr val="tx1"/>
                </a:solidFill>
                <a:latin typeface="+mn-lt"/>
                <a:ea typeface="+mn-ea"/>
                <a:cs typeface="+mn-cs"/>
              </a:defRPr>
            </a:lvl1pPr>
            <a:extLst/>
          </a:lstStyle>
          <a:p>
            <a:pPr lvl="0"/>
            <a:r>
              <a:rPr lang="en-US" dirty="0"/>
              <a:t>Click to add caption</a:t>
            </a:r>
          </a:p>
        </p:txBody>
      </p:sp>
      <p:sp>
        <p:nvSpPr>
          <p:cNvPr id="6" name="Rectangle 5"/>
          <p:cNvSpPr>
            <a:spLocks noGrp="1"/>
          </p:cNvSpPr>
          <p:nvPr>
            <p:ph type="dt" sz="half" idx="15"/>
          </p:nvPr>
        </p:nvSpPr>
        <p:spPr/>
        <p:txBody>
          <a:bodyPr/>
          <a:lstStyle/>
          <a:p>
            <a:fld id="{F30C84A2-23CF-44F5-B813-5187ED5C7D1C}" type="datetimeFigureOut">
              <a:rPr lang="en-US" sz="1200" smtClean="0">
                <a:solidFill>
                  <a:schemeClr val="tx2"/>
                </a:solidFill>
              </a:rPr>
              <a:pPr/>
              <a:t>6/9/21</a:t>
            </a:fld>
            <a:endParaRPr lang="en-US" dirty="0"/>
          </a:p>
        </p:txBody>
      </p:sp>
      <p:sp>
        <p:nvSpPr>
          <p:cNvPr id="7" name="Rectangle 6"/>
          <p:cNvSpPr>
            <a:spLocks noGrp="1"/>
          </p:cNvSpPr>
          <p:nvPr>
            <p:ph type="sldNum" sz="quarter" idx="16"/>
          </p:nvPr>
        </p:nvSpPr>
        <p:spPr/>
        <p:txBody>
          <a:bodyPr/>
          <a:lstStyle/>
          <a:p>
            <a:pPr algn="r"/>
            <a:fld id="{F99EC173-99AE-4773-AB25-02E469A13EAE}" type="slidenum">
              <a:rPr lang="en-US" sz="1200" smtClean="0">
                <a:solidFill>
                  <a:schemeClr val="tx2"/>
                </a:solidFill>
              </a:rPr>
              <a:pPr algn="r"/>
              <a:t>‹#›</a:t>
            </a:fld>
            <a:endParaRPr lang="en-US" dirty="0"/>
          </a:p>
        </p:txBody>
      </p:sp>
      <p:sp>
        <p:nvSpPr>
          <p:cNvPr id="8" name="Rectangle 7"/>
          <p:cNvSpPr>
            <a:spLocks noGrp="1"/>
          </p:cNvSpPr>
          <p:nvPr>
            <p:ph type="ftr" sz="quarter" idx="17"/>
          </p:nvPr>
        </p:nvSpPr>
        <p:spPr/>
        <p:txBody>
          <a:bodyPr/>
          <a:lstStyle/>
          <a:p>
            <a:endParaRPr lang="en-US" dirty="0"/>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3-Up Mixed">
    <p:spTree>
      <p:nvGrpSpPr>
        <p:cNvPr id="1" name=""/>
        <p:cNvGrpSpPr/>
        <p:nvPr/>
      </p:nvGrpSpPr>
      <p:grpSpPr>
        <a:xfrm>
          <a:off x="0" y="0"/>
          <a:ext cx="0" cy="0"/>
          <a:chOff x="0" y="0"/>
          <a:chExt cx="0" cy="0"/>
        </a:xfrm>
      </p:grpSpPr>
      <p:sp>
        <p:nvSpPr>
          <p:cNvPr id="7" name="Rectangle 7"/>
          <p:cNvSpPr>
            <a:spLocks noGrp="1" noChangeAspect="1"/>
          </p:cNvSpPr>
          <p:nvPr>
            <p:ph type="pic" sz="quarter" idx="11"/>
          </p:nvPr>
        </p:nvSpPr>
        <p:spPr>
          <a:xfrm>
            <a:off x="5067300" y="3436620"/>
            <a:ext cx="3649900" cy="2889504"/>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1588" algn="ctr" rtl="0" latinLnBrk="0">
              <a:spcBef>
                <a:spcPct val="20000"/>
              </a:spcBef>
              <a:buClr>
                <a:srgbClr val="D34817"/>
              </a:buClr>
              <a:buSzPct val="85000"/>
              <a:buFontTx/>
              <a:buNone/>
            </a:pPr>
            <a:r>
              <a:rPr lang="en-US"/>
              <a:t>Drag picture to placeholder or click icon to add</a:t>
            </a:r>
            <a:endParaRPr lang="en-US" dirty="0"/>
          </a:p>
        </p:txBody>
      </p:sp>
      <p:sp>
        <p:nvSpPr>
          <p:cNvPr id="29" name="Rectangle 7"/>
          <p:cNvSpPr>
            <a:spLocks noGrp="1" noChangeAspect="1"/>
          </p:cNvSpPr>
          <p:nvPr>
            <p:ph type="pic" sz="quarter" idx="12"/>
          </p:nvPr>
        </p:nvSpPr>
        <p:spPr>
          <a:xfrm>
            <a:off x="426720" y="384048"/>
            <a:ext cx="4457700" cy="59436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1588" algn="ctr" rtl="0" latinLnBrk="0">
              <a:spcBef>
                <a:spcPct val="20000"/>
              </a:spcBef>
              <a:buClr>
                <a:srgbClr val="D34817"/>
              </a:buClr>
              <a:buSzPct val="85000"/>
              <a:buFontTx/>
              <a:buNone/>
            </a:pPr>
            <a:r>
              <a:rPr lang="en-US"/>
              <a:t>Drag picture to placeholder or click icon to add</a:t>
            </a:r>
            <a:endParaRPr lang="en-US" dirty="0"/>
          </a:p>
        </p:txBody>
      </p:sp>
      <p:sp>
        <p:nvSpPr>
          <p:cNvPr id="10" name="Rectangle 7"/>
          <p:cNvSpPr>
            <a:spLocks noGrp="1" noChangeAspect="1"/>
          </p:cNvSpPr>
          <p:nvPr>
            <p:ph type="pic" sz="quarter" idx="13"/>
          </p:nvPr>
        </p:nvSpPr>
        <p:spPr>
          <a:xfrm>
            <a:off x="5067300" y="389332"/>
            <a:ext cx="3657600" cy="2887269"/>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1588" algn="ctr" rtl="0" latinLnBrk="0">
              <a:spcBef>
                <a:spcPct val="20000"/>
              </a:spcBef>
              <a:buClr>
                <a:srgbClr val="D34817"/>
              </a:buClr>
              <a:buSzPct val="85000"/>
              <a:buFontTx/>
              <a:buNone/>
            </a:pPr>
            <a:r>
              <a:rPr lang="en-US"/>
              <a:t>Drag picture to placeholder or click icon to add</a:t>
            </a:r>
            <a:endParaRPr lang="en-US" dirty="0"/>
          </a:p>
        </p:txBody>
      </p:sp>
      <p:sp>
        <p:nvSpPr>
          <p:cNvPr id="5" name="Rectangle 4"/>
          <p:cNvSpPr>
            <a:spLocks noGrp="1"/>
          </p:cNvSpPr>
          <p:nvPr>
            <p:ph type="dt" sz="half" idx="14"/>
          </p:nvPr>
        </p:nvSpPr>
        <p:spPr/>
        <p:txBody>
          <a:bodyPr/>
          <a:lstStyle/>
          <a:p>
            <a:fld id="{F30C84A2-23CF-44F5-B813-5187ED5C7D1C}" type="datetimeFigureOut">
              <a:rPr lang="en-US" sz="1200" smtClean="0">
                <a:solidFill>
                  <a:schemeClr val="tx2"/>
                </a:solidFill>
              </a:rPr>
              <a:pPr/>
              <a:t>6/9/21</a:t>
            </a:fld>
            <a:endParaRPr lang="en-US" dirty="0"/>
          </a:p>
        </p:txBody>
      </p:sp>
      <p:sp>
        <p:nvSpPr>
          <p:cNvPr id="6" name="Rectangle 5"/>
          <p:cNvSpPr>
            <a:spLocks noGrp="1"/>
          </p:cNvSpPr>
          <p:nvPr>
            <p:ph type="sldNum" sz="quarter" idx="15"/>
          </p:nvPr>
        </p:nvSpPr>
        <p:spPr/>
        <p:txBody>
          <a:bodyPr/>
          <a:lstStyle/>
          <a:p>
            <a:pPr algn="r"/>
            <a:fld id="{F99EC173-99AE-4773-AB25-02E469A13EAE}" type="slidenum">
              <a:rPr lang="en-US" sz="1200" smtClean="0">
                <a:solidFill>
                  <a:schemeClr val="tx2"/>
                </a:solidFill>
              </a:rPr>
              <a:pPr algn="r"/>
              <a:t>‹#›</a:t>
            </a:fld>
            <a:endParaRPr lang="en-US" dirty="0"/>
          </a:p>
        </p:txBody>
      </p:sp>
      <p:sp>
        <p:nvSpPr>
          <p:cNvPr id="8" name="Rectangle 7"/>
          <p:cNvSpPr>
            <a:spLocks noGrp="1"/>
          </p:cNvSpPr>
          <p:nvPr>
            <p:ph type="ftr" sz="quarter" idx="16"/>
          </p:nvPr>
        </p:nvSpPr>
        <p:spPr/>
        <p:txBody>
          <a:bodyPr/>
          <a:lstStyle/>
          <a:p>
            <a:endParaRPr lang="en-US" dirty="0"/>
          </a:p>
        </p:txBody>
      </p:sp>
    </p:spTree>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 preserve="1">
  <p:cSld name="4-Up Portrait with Captions">
    <p:spTree>
      <p:nvGrpSpPr>
        <p:cNvPr id="1" name=""/>
        <p:cNvGrpSpPr/>
        <p:nvPr/>
      </p:nvGrpSpPr>
      <p:grpSpPr>
        <a:xfrm>
          <a:off x="0" y="0"/>
          <a:ext cx="0" cy="0"/>
          <a:chOff x="0" y="0"/>
          <a:chExt cx="0" cy="0"/>
        </a:xfrm>
      </p:grpSpPr>
      <p:sp>
        <p:nvSpPr>
          <p:cNvPr id="31" name="Rectangle 7"/>
          <p:cNvSpPr>
            <a:spLocks noGrp="1"/>
          </p:cNvSpPr>
          <p:nvPr>
            <p:ph type="pic" sz="quarter" idx="14"/>
          </p:nvPr>
        </p:nvSpPr>
        <p:spPr>
          <a:xfrm>
            <a:off x="2229297" y="228600"/>
            <a:ext cx="2285214" cy="29718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0" algn="ctr" rtl="0" latinLnBrk="0">
              <a:buFontTx/>
              <a:buNone/>
            </a:pPr>
            <a:r>
              <a:rPr lang="en-US"/>
              <a:t>Drag picture to placeholder or click icon to add</a:t>
            </a:r>
            <a:endParaRPr lang="en-US" dirty="0"/>
          </a:p>
        </p:txBody>
      </p:sp>
      <p:sp>
        <p:nvSpPr>
          <p:cNvPr id="3" name="Rectangle 7"/>
          <p:cNvSpPr>
            <a:spLocks noGrp="1"/>
          </p:cNvSpPr>
          <p:nvPr>
            <p:ph type="pic" sz="quarter" idx="26"/>
          </p:nvPr>
        </p:nvSpPr>
        <p:spPr>
          <a:xfrm>
            <a:off x="2229297" y="3365392"/>
            <a:ext cx="2285214" cy="29718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0" algn="ctr" rtl="0" latinLnBrk="0">
              <a:buFontTx/>
              <a:buNone/>
            </a:pPr>
            <a:r>
              <a:rPr lang="en-US"/>
              <a:t>Drag picture to placeholder or click icon to add</a:t>
            </a:r>
            <a:endParaRPr lang="en-US" dirty="0"/>
          </a:p>
        </p:txBody>
      </p:sp>
      <p:sp>
        <p:nvSpPr>
          <p:cNvPr id="10" name="Rectangle 7"/>
          <p:cNvSpPr>
            <a:spLocks noGrp="1" noChangeAspect="1"/>
          </p:cNvSpPr>
          <p:nvPr>
            <p:ph type="pic" sz="quarter" idx="25"/>
          </p:nvPr>
        </p:nvSpPr>
        <p:spPr>
          <a:xfrm>
            <a:off x="4672217" y="228600"/>
            <a:ext cx="2286000" cy="29718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0" algn="ctr" rtl="0" latinLnBrk="0">
              <a:buFontTx/>
              <a:buNone/>
            </a:pPr>
            <a:r>
              <a:rPr lang="en-US"/>
              <a:t>Drag picture to placeholder or click icon to add</a:t>
            </a:r>
            <a:endParaRPr lang="en-US" dirty="0"/>
          </a:p>
        </p:txBody>
      </p:sp>
      <p:sp>
        <p:nvSpPr>
          <p:cNvPr id="27" name="Rectangle 7"/>
          <p:cNvSpPr>
            <a:spLocks noGrp="1"/>
          </p:cNvSpPr>
          <p:nvPr>
            <p:ph type="pic" sz="quarter" idx="27"/>
          </p:nvPr>
        </p:nvSpPr>
        <p:spPr>
          <a:xfrm>
            <a:off x="4667697" y="3365392"/>
            <a:ext cx="2285214" cy="29718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0" algn="ctr" rtl="0" latinLnBrk="0">
              <a:buFontTx/>
              <a:buNone/>
            </a:pPr>
            <a:r>
              <a:rPr lang="en-US"/>
              <a:t>Drag picture to placeholder or click icon to add</a:t>
            </a:r>
            <a:endParaRPr lang="en-US" dirty="0"/>
          </a:p>
        </p:txBody>
      </p:sp>
      <p:sp>
        <p:nvSpPr>
          <p:cNvPr id="6" name="Rectangle 7"/>
          <p:cNvSpPr>
            <a:spLocks noGrp="1"/>
          </p:cNvSpPr>
          <p:nvPr>
            <p:ph type="body" sz="quarter" idx="16" hasCustomPrompt="1"/>
          </p:nvPr>
        </p:nvSpPr>
        <p:spPr>
          <a:xfrm>
            <a:off x="400497" y="1295400"/>
            <a:ext cx="1676400" cy="1905000"/>
          </a:xfrm>
        </p:spPr>
        <p:txBody>
          <a:bodyPr anchor="b" anchorCtr="0">
            <a:noAutofit/>
          </a:bodyPr>
          <a:lstStyle>
            <a:lvl1pPr marL="0" marR="0" indent="0" algn="r" rtl="0" latinLnBrk="0">
              <a:spcBef>
                <a:spcPct val="20000"/>
              </a:spcBef>
              <a:buFontTx/>
              <a:buNone/>
              <a:defRPr sz="1600" baseline="0">
                <a:solidFill>
                  <a:schemeClr val="tx1"/>
                </a:solidFill>
                <a:latin typeface="+mn-lt"/>
                <a:ea typeface="+mn-ea"/>
                <a:cs typeface="+mn-cs"/>
              </a:defRPr>
            </a:lvl1pPr>
            <a:extLst/>
          </a:lstStyle>
          <a:p>
            <a:pPr lvl="0"/>
            <a:r>
              <a:rPr lang="en-US" dirty="0"/>
              <a:t>Click to add caption</a:t>
            </a:r>
          </a:p>
        </p:txBody>
      </p:sp>
      <p:sp>
        <p:nvSpPr>
          <p:cNvPr id="14" name="Rectangle 7"/>
          <p:cNvSpPr>
            <a:spLocks noGrp="1"/>
          </p:cNvSpPr>
          <p:nvPr>
            <p:ph type="body" sz="quarter" idx="29" hasCustomPrompt="1"/>
          </p:nvPr>
        </p:nvSpPr>
        <p:spPr>
          <a:xfrm>
            <a:off x="7086600" y="1295400"/>
            <a:ext cx="1676400" cy="1905000"/>
          </a:xfrm>
        </p:spPr>
        <p:txBody>
          <a:bodyPr anchor="b" anchorCtr="0"/>
          <a:lstStyle>
            <a:lvl1pPr marL="0" marR="0" indent="0" algn="l">
              <a:buFontTx/>
              <a:buNone/>
              <a:defRPr sz="1600" baseline="0"/>
            </a:lvl1pPr>
            <a:extLst/>
          </a:lstStyle>
          <a:p>
            <a:pPr lvl="0"/>
            <a:r>
              <a:rPr lang="en-US" dirty="0"/>
              <a:t>Click to add caption</a:t>
            </a:r>
          </a:p>
        </p:txBody>
      </p:sp>
      <p:sp>
        <p:nvSpPr>
          <p:cNvPr id="4" name="Rectangle 7"/>
          <p:cNvSpPr>
            <a:spLocks noGrp="1"/>
          </p:cNvSpPr>
          <p:nvPr>
            <p:ph type="body" sz="quarter" idx="28" hasCustomPrompt="1"/>
          </p:nvPr>
        </p:nvSpPr>
        <p:spPr>
          <a:xfrm>
            <a:off x="400497" y="3352800"/>
            <a:ext cx="1676400" cy="1905000"/>
          </a:xfrm>
        </p:spPr>
        <p:txBody>
          <a:bodyPr anchor="t" anchorCtr="0"/>
          <a:lstStyle>
            <a:lvl1pPr marL="0" marR="0" indent="0" algn="r">
              <a:buFontTx/>
              <a:buNone/>
              <a:defRPr sz="1600" baseline="0"/>
            </a:lvl1pPr>
            <a:extLst/>
          </a:lstStyle>
          <a:p>
            <a:pPr lvl="0"/>
            <a:r>
              <a:rPr lang="en-US" dirty="0"/>
              <a:t>Click to add caption</a:t>
            </a:r>
          </a:p>
        </p:txBody>
      </p:sp>
      <p:sp>
        <p:nvSpPr>
          <p:cNvPr id="13" name="Rectangle 7"/>
          <p:cNvSpPr>
            <a:spLocks noGrp="1"/>
          </p:cNvSpPr>
          <p:nvPr>
            <p:ph type="body" sz="quarter" idx="30" hasCustomPrompt="1"/>
          </p:nvPr>
        </p:nvSpPr>
        <p:spPr>
          <a:xfrm>
            <a:off x="7086600" y="3352800"/>
            <a:ext cx="1676400" cy="1905000"/>
          </a:xfrm>
        </p:spPr>
        <p:txBody>
          <a:bodyPr anchor="t" anchorCtr="0"/>
          <a:lstStyle>
            <a:lvl1pPr marL="0" marR="0" indent="0" algn="l">
              <a:buFontTx/>
              <a:buNone/>
              <a:defRPr sz="1600" baseline="0"/>
            </a:lvl1pPr>
            <a:extLst/>
          </a:lstStyle>
          <a:p>
            <a:pPr lvl="0"/>
            <a:r>
              <a:rPr lang="en-US" dirty="0"/>
              <a:t>Click to add caption</a:t>
            </a:r>
          </a:p>
        </p:txBody>
      </p:sp>
      <p:sp>
        <p:nvSpPr>
          <p:cNvPr id="11" name="Rectangle 10"/>
          <p:cNvSpPr>
            <a:spLocks noGrp="1"/>
          </p:cNvSpPr>
          <p:nvPr>
            <p:ph type="dt" sz="half" idx="31"/>
          </p:nvPr>
        </p:nvSpPr>
        <p:spPr/>
        <p:txBody>
          <a:bodyPr/>
          <a:lstStyle/>
          <a:p>
            <a:fld id="{F30C84A2-23CF-44F5-B813-5187ED5C7D1C}" type="datetimeFigureOut">
              <a:rPr lang="en-US" sz="1200" smtClean="0">
                <a:solidFill>
                  <a:schemeClr val="tx2"/>
                </a:solidFill>
              </a:rPr>
              <a:pPr/>
              <a:t>6/9/21</a:t>
            </a:fld>
            <a:endParaRPr lang="en-US" dirty="0"/>
          </a:p>
        </p:txBody>
      </p:sp>
      <p:sp>
        <p:nvSpPr>
          <p:cNvPr id="12" name="Rectangle 11"/>
          <p:cNvSpPr>
            <a:spLocks noGrp="1"/>
          </p:cNvSpPr>
          <p:nvPr>
            <p:ph type="sldNum" sz="quarter" idx="32"/>
          </p:nvPr>
        </p:nvSpPr>
        <p:spPr/>
        <p:txBody>
          <a:bodyPr/>
          <a:lstStyle/>
          <a:p>
            <a:pPr algn="r"/>
            <a:fld id="{F99EC173-99AE-4773-AB25-02E469A13EAE}" type="slidenum">
              <a:rPr lang="en-US" sz="1200" smtClean="0">
                <a:solidFill>
                  <a:schemeClr val="tx2"/>
                </a:solidFill>
              </a:rPr>
              <a:pPr algn="r"/>
              <a:t>‹#›</a:t>
            </a:fld>
            <a:endParaRPr lang="en-US" dirty="0"/>
          </a:p>
        </p:txBody>
      </p:sp>
      <p:sp>
        <p:nvSpPr>
          <p:cNvPr id="15" name="Rectangle 14"/>
          <p:cNvSpPr>
            <a:spLocks noGrp="1"/>
          </p:cNvSpPr>
          <p:nvPr>
            <p:ph type="ftr" sz="quarter" idx="33"/>
          </p:nvPr>
        </p:nvSpPr>
        <p:spPr/>
        <p:txBody>
          <a:bodyPr/>
          <a:lstStyle/>
          <a:p>
            <a:endParaRPr lang="en-US" dirty="0"/>
          </a:p>
        </p:txBody>
      </p:sp>
    </p:spTree>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x" preserve="1">
  <p:cSld name="4-Up landscape with Caption">
    <p:spTree>
      <p:nvGrpSpPr>
        <p:cNvPr id="1" name=""/>
        <p:cNvGrpSpPr/>
        <p:nvPr/>
      </p:nvGrpSpPr>
      <p:grpSpPr>
        <a:xfrm>
          <a:off x="0" y="0"/>
          <a:ext cx="0" cy="0"/>
          <a:chOff x="0" y="0"/>
          <a:chExt cx="0" cy="0"/>
        </a:xfrm>
      </p:grpSpPr>
      <p:sp>
        <p:nvSpPr>
          <p:cNvPr id="24" name="Rectangle 7"/>
          <p:cNvSpPr>
            <a:spLocks noGrp="1"/>
          </p:cNvSpPr>
          <p:nvPr>
            <p:ph type="pic" sz="quarter" idx="14"/>
          </p:nvPr>
        </p:nvSpPr>
        <p:spPr>
          <a:xfrm>
            <a:off x="926821" y="533400"/>
            <a:ext cx="3653297" cy="27432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0" algn="ctr" rtl="0" latinLnBrk="0">
              <a:buFontTx/>
              <a:buNone/>
            </a:pPr>
            <a:r>
              <a:rPr lang="en-US"/>
              <a:t>Drag picture to placeholder or click icon to add</a:t>
            </a:r>
            <a:endParaRPr lang="en-US" dirty="0"/>
          </a:p>
        </p:txBody>
      </p:sp>
      <p:sp>
        <p:nvSpPr>
          <p:cNvPr id="8" name="Rectangle 7"/>
          <p:cNvSpPr>
            <a:spLocks noGrp="1"/>
          </p:cNvSpPr>
          <p:nvPr>
            <p:ph type="body" sz="quarter" idx="16" hasCustomPrompt="1"/>
          </p:nvPr>
        </p:nvSpPr>
        <p:spPr>
          <a:xfrm>
            <a:off x="926821" y="6172200"/>
            <a:ext cx="3657600" cy="304800"/>
          </a:xfrm>
        </p:spPr>
        <p:txBody>
          <a:bodyPr lIns="9144" anchor="t" anchorCtr="0"/>
          <a:lstStyle>
            <a:lvl1pPr marL="0" marR="0" indent="0" algn="l">
              <a:buFontTx/>
              <a:buNone/>
              <a:defRPr sz="1600" baseline="0"/>
            </a:lvl1pPr>
            <a:extLst/>
          </a:lstStyle>
          <a:p>
            <a:pPr lvl="0"/>
            <a:r>
              <a:rPr lang="en-US" dirty="0"/>
              <a:t>Click to add caption</a:t>
            </a:r>
          </a:p>
        </p:txBody>
      </p:sp>
      <p:sp>
        <p:nvSpPr>
          <p:cNvPr id="9" name="Rectangle 7"/>
          <p:cNvSpPr>
            <a:spLocks noGrp="1"/>
          </p:cNvSpPr>
          <p:nvPr>
            <p:ph type="pic" sz="quarter" idx="17"/>
          </p:nvPr>
        </p:nvSpPr>
        <p:spPr>
          <a:xfrm>
            <a:off x="4660621" y="533400"/>
            <a:ext cx="3657600" cy="27432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0" algn="ctr" rtl="0" latinLnBrk="0">
              <a:buFontTx/>
              <a:buNone/>
            </a:pPr>
            <a:r>
              <a:rPr lang="en-US"/>
              <a:t>Drag picture to placeholder or click icon to add</a:t>
            </a:r>
            <a:endParaRPr lang="en-US" dirty="0"/>
          </a:p>
        </p:txBody>
      </p:sp>
      <p:sp>
        <p:nvSpPr>
          <p:cNvPr id="6" name="Rectangle 7"/>
          <p:cNvSpPr>
            <a:spLocks noGrp="1"/>
          </p:cNvSpPr>
          <p:nvPr>
            <p:ph type="pic" sz="quarter" idx="18"/>
          </p:nvPr>
        </p:nvSpPr>
        <p:spPr>
          <a:xfrm>
            <a:off x="926821" y="3352800"/>
            <a:ext cx="3657600" cy="27432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0" algn="ctr" rtl="0" latinLnBrk="0">
              <a:buFontTx/>
              <a:buNone/>
            </a:pPr>
            <a:r>
              <a:rPr lang="en-US"/>
              <a:t>Drag picture to placeholder or click icon to add</a:t>
            </a:r>
            <a:endParaRPr lang="en-US" dirty="0"/>
          </a:p>
        </p:txBody>
      </p:sp>
      <p:sp>
        <p:nvSpPr>
          <p:cNvPr id="14" name="Rectangle 7"/>
          <p:cNvSpPr>
            <a:spLocks noGrp="1"/>
          </p:cNvSpPr>
          <p:nvPr>
            <p:ph type="pic" sz="quarter" idx="19"/>
          </p:nvPr>
        </p:nvSpPr>
        <p:spPr>
          <a:xfrm>
            <a:off x="4660621" y="3352800"/>
            <a:ext cx="3657600" cy="27432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0" algn="ctr" rtl="0" latinLnBrk="0">
              <a:buFontTx/>
              <a:buNone/>
            </a:pPr>
            <a:r>
              <a:rPr lang="en-US"/>
              <a:t>Drag picture to placeholder or click icon to add</a:t>
            </a:r>
            <a:endParaRPr lang="en-US" dirty="0"/>
          </a:p>
        </p:txBody>
      </p:sp>
      <p:sp>
        <p:nvSpPr>
          <p:cNvPr id="4" name="Rectangle 7"/>
          <p:cNvSpPr>
            <a:spLocks noGrp="1"/>
          </p:cNvSpPr>
          <p:nvPr>
            <p:ph type="body" sz="quarter" idx="22" hasCustomPrompt="1"/>
          </p:nvPr>
        </p:nvSpPr>
        <p:spPr>
          <a:xfrm>
            <a:off x="926821" y="152400"/>
            <a:ext cx="3657600" cy="304800"/>
          </a:xfrm>
        </p:spPr>
        <p:txBody>
          <a:bodyPr lIns="9144" anchor="t" anchorCtr="0"/>
          <a:lstStyle>
            <a:lvl1pPr marL="0" marR="0" indent="0" algn="l">
              <a:buFontTx/>
              <a:buNone/>
              <a:defRPr sz="1600" baseline="0"/>
            </a:lvl1pPr>
            <a:extLst/>
          </a:lstStyle>
          <a:p>
            <a:pPr lvl="0"/>
            <a:r>
              <a:rPr lang="en-US" dirty="0"/>
              <a:t>Click to add caption</a:t>
            </a:r>
          </a:p>
        </p:txBody>
      </p:sp>
      <p:sp>
        <p:nvSpPr>
          <p:cNvPr id="18" name="Rectangle 7"/>
          <p:cNvSpPr>
            <a:spLocks noGrp="1"/>
          </p:cNvSpPr>
          <p:nvPr>
            <p:ph type="body" sz="quarter" idx="23" hasCustomPrompt="1"/>
          </p:nvPr>
        </p:nvSpPr>
        <p:spPr>
          <a:xfrm>
            <a:off x="4660621" y="6172200"/>
            <a:ext cx="3657600" cy="304800"/>
          </a:xfrm>
        </p:spPr>
        <p:txBody>
          <a:bodyPr lIns="9144" anchor="t" anchorCtr="0"/>
          <a:lstStyle>
            <a:lvl1pPr marL="0" marR="0" indent="0" algn="l">
              <a:buFontTx/>
              <a:buNone/>
              <a:defRPr sz="1600" baseline="0"/>
            </a:lvl1pPr>
            <a:extLst/>
          </a:lstStyle>
          <a:p>
            <a:pPr lvl="0"/>
            <a:r>
              <a:rPr lang="en-US" dirty="0"/>
              <a:t>Click to add caption</a:t>
            </a:r>
          </a:p>
        </p:txBody>
      </p:sp>
      <p:sp>
        <p:nvSpPr>
          <p:cNvPr id="16" name="Rectangle 7"/>
          <p:cNvSpPr>
            <a:spLocks noGrp="1"/>
          </p:cNvSpPr>
          <p:nvPr>
            <p:ph type="body" sz="quarter" idx="24" hasCustomPrompt="1"/>
          </p:nvPr>
        </p:nvSpPr>
        <p:spPr>
          <a:xfrm>
            <a:off x="4660621" y="152400"/>
            <a:ext cx="3657600" cy="304800"/>
          </a:xfrm>
        </p:spPr>
        <p:txBody>
          <a:bodyPr lIns="9144" anchor="t" anchorCtr="0"/>
          <a:lstStyle>
            <a:lvl1pPr marL="0" marR="0" indent="0" algn="l">
              <a:buFontTx/>
              <a:buNone/>
              <a:defRPr sz="1600" baseline="0"/>
            </a:lvl1pPr>
            <a:extLst/>
          </a:lstStyle>
          <a:p>
            <a:pPr lvl="0"/>
            <a:r>
              <a:rPr lang="en-US" dirty="0"/>
              <a:t>Click to add caption</a:t>
            </a:r>
          </a:p>
        </p:txBody>
      </p:sp>
      <p:sp>
        <p:nvSpPr>
          <p:cNvPr id="10" name="Rectangle 9"/>
          <p:cNvSpPr>
            <a:spLocks noGrp="1"/>
          </p:cNvSpPr>
          <p:nvPr>
            <p:ph type="dt" sz="half" idx="25"/>
          </p:nvPr>
        </p:nvSpPr>
        <p:spPr/>
        <p:txBody>
          <a:bodyPr/>
          <a:lstStyle/>
          <a:p>
            <a:fld id="{F30C84A2-23CF-44F5-B813-5187ED5C7D1C}" type="datetimeFigureOut">
              <a:rPr lang="en-US" sz="1200" smtClean="0">
                <a:solidFill>
                  <a:schemeClr val="tx2"/>
                </a:solidFill>
              </a:rPr>
              <a:pPr/>
              <a:t>6/9/21</a:t>
            </a:fld>
            <a:endParaRPr lang="en-US" dirty="0"/>
          </a:p>
        </p:txBody>
      </p:sp>
      <p:sp>
        <p:nvSpPr>
          <p:cNvPr id="11" name="Rectangle 10"/>
          <p:cNvSpPr>
            <a:spLocks noGrp="1"/>
          </p:cNvSpPr>
          <p:nvPr>
            <p:ph type="sldNum" sz="quarter" idx="26"/>
          </p:nvPr>
        </p:nvSpPr>
        <p:spPr/>
        <p:txBody>
          <a:bodyPr/>
          <a:lstStyle/>
          <a:p>
            <a:pPr algn="r"/>
            <a:fld id="{F99EC173-99AE-4773-AB25-02E469A13EAE}" type="slidenum">
              <a:rPr lang="en-US" sz="1200" smtClean="0">
                <a:solidFill>
                  <a:schemeClr val="tx2"/>
                </a:solidFill>
              </a:rPr>
              <a:pPr algn="r"/>
              <a:t>‹#›</a:t>
            </a:fld>
            <a:endParaRPr lang="en-US" dirty="0"/>
          </a:p>
        </p:txBody>
      </p:sp>
      <p:sp>
        <p:nvSpPr>
          <p:cNvPr id="12" name="Rectangle 11"/>
          <p:cNvSpPr>
            <a:spLocks noGrp="1"/>
          </p:cNvSpPr>
          <p:nvPr>
            <p:ph type="ftr" sz="quarter" idx="27"/>
          </p:nvPr>
        </p:nvSpPr>
        <p:spPr/>
        <p:txBody>
          <a:bodyPr/>
          <a:lstStyle/>
          <a:p>
            <a:endParaRPr lang="en-US" dirty="0"/>
          </a:p>
        </p:txBody>
      </p:sp>
    </p:spTree>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x" preserve="1">
  <p:cSld name="4-Up Portrait with Large Caption">
    <p:spTree>
      <p:nvGrpSpPr>
        <p:cNvPr id="1" name=""/>
        <p:cNvGrpSpPr/>
        <p:nvPr/>
      </p:nvGrpSpPr>
      <p:grpSpPr>
        <a:xfrm>
          <a:off x="0" y="0"/>
          <a:ext cx="0" cy="0"/>
          <a:chOff x="0" y="0"/>
          <a:chExt cx="0" cy="0"/>
        </a:xfrm>
      </p:grpSpPr>
      <p:sp>
        <p:nvSpPr>
          <p:cNvPr id="26" name="Rectangle 7"/>
          <p:cNvSpPr>
            <a:spLocks noGrp="1"/>
          </p:cNvSpPr>
          <p:nvPr>
            <p:ph type="pic" sz="quarter" idx="14"/>
          </p:nvPr>
        </p:nvSpPr>
        <p:spPr>
          <a:xfrm>
            <a:off x="152400" y="1524000"/>
            <a:ext cx="2106985" cy="2809311"/>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0" algn="ctr" rtl="0" latinLnBrk="0">
              <a:buFontTx/>
              <a:buNone/>
            </a:pPr>
            <a:r>
              <a:rPr lang="en-US"/>
              <a:t>Drag picture to placeholder or click icon to add</a:t>
            </a:r>
            <a:endParaRPr lang="en-US" dirty="0"/>
          </a:p>
        </p:txBody>
      </p:sp>
      <p:sp>
        <p:nvSpPr>
          <p:cNvPr id="30" name="Rectangle 7"/>
          <p:cNvSpPr>
            <a:spLocks noGrp="1"/>
          </p:cNvSpPr>
          <p:nvPr>
            <p:ph type="pic" sz="quarter" idx="31"/>
          </p:nvPr>
        </p:nvSpPr>
        <p:spPr>
          <a:xfrm>
            <a:off x="4546600" y="1524000"/>
            <a:ext cx="2106985" cy="2809311"/>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0" algn="ctr" rtl="0" latinLnBrk="0">
              <a:buFontTx/>
              <a:buNone/>
            </a:pPr>
            <a:r>
              <a:rPr lang="en-US"/>
              <a:t>Drag picture to placeholder or click icon to add</a:t>
            </a:r>
            <a:endParaRPr lang="en-US" dirty="0"/>
          </a:p>
        </p:txBody>
      </p:sp>
      <p:sp>
        <p:nvSpPr>
          <p:cNvPr id="7" name="Rectangle 7"/>
          <p:cNvSpPr>
            <a:spLocks noGrp="1"/>
          </p:cNvSpPr>
          <p:nvPr>
            <p:ph type="pic" sz="quarter" idx="30"/>
          </p:nvPr>
        </p:nvSpPr>
        <p:spPr>
          <a:xfrm>
            <a:off x="2349060" y="1524000"/>
            <a:ext cx="2106985" cy="2809311"/>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0" algn="ctr" rtl="0" latinLnBrk="0">
              <a:buFontTx/>
              <a:buNone/>
            </a:pPr>
            <a:r>
              <a:rPr lang="en-US"/>
              <a:t>Drag picture to placeholder or click icon to add</a:t>
            </a:r>
            <a:endParaRPr lang="en-US" dirty="0"/>
          </a:p>
        </p:txBody>
      </p:sp>
      <p:sp>
        <p:nvSpPr>
          <p:cNvPr id="29" name="Rectangle 7"/>
          <p:cNvSpPr>
            <a:spLocks noGrp="1"/>
          </p:cNvSpPr>
          <p:nvPr>
            <p:ph type="pic" sz="quarter" idx="32"/>
          </p:nvPr>
        </p:nvSpPr>
        <p:spPr>
          <a:xfrm>
            <a:off x="6740166" y="1524000"/>
            <a:ext cx="2106985" cy="2809311"/>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0" algn="ctr" rtl="0" latinLnBrk="0">
              <a:buFontTx/>
              <a:buNone/>
            </a:pPr>
            <a:r>
              <a:rPr lang="en-US"/>
              <a:t>Drag picture to placeholder or click icon to add</a:t>
            </a:r>
            <a:endParaRPr lang="en-US" dirty="0"/>
          </a:p>
        </p:txBody>
      </p:sp>
      <p:sp>
        <p:nvSpPr>
          <p:cNvPr id="24" name="Rectangle 7"/>
          <p:cNvSpPr>
            <a:spLocks noGrp="1"/>
          </p:cNvSpPr>
          <p:nvPr>
            <p:ph type="body" sz="quarter" idx="29" hasCustomPrompt="1"/>
          </p:nvPr>
        </p:nvSpPr>
        <p:spPr>
          <a:xfrm>
            <a:off x="152400" y="4495800"/>
            <a:ext cx="8763000" cy="1905000"/>
          </a:xfrm>
        </p:spPr>
        <p:txBody>
          <a:bodyPr anchor="t" anchorCtr="0"/>
          <a:lstStyle>
            <a:lvl1pPr marL="0" marR="0" indent="0" algn="l">
              <a:buFontTx/>
              <a:buNone/>
              <a:defRPr sz="2400" baseline="0"/>
            </a:lvl1pPr>
            <a:extLst/>
          </a:lstStyle>
          <a:p>
            <a:pPr lvl="0"/>
            <a:r>
              <a:rPr lang="en-US" dirty="0"/>
              <a:t>Click to add caption</a:t>
            </a:r>
          </a:p>
        </p:txBody>
      </p:sp>
      <p:sp>
        <p:nvSpPr>
          <p:cNvPr id="8" name="Rectangle 7"/>
          <p:cNvSpPr>
            <a:spLocks noGrp="1"/>
          </p:cNvSpPr>
          <p:nvPr>
            <p:ph type="dt" sz="half" idx="33"/>
          </p:nvPr>
        </p:nvSpPr>
        <p:spPr/>
        <p:txBody>
          <a:bodyPr/>
          <a:lstStyle/>
          <a:p>
            <a:fld id="{F30C84A2-23CF-44F5-B813-5187ED5C7D1C}" type="datetimeFigureOut">
              <a:rPr lang="en-US" sz="1200" smtClean="0">
                <a:solidFill>
                  <a:schemeClr val="tx2"/>
                </a:solidFill>
              </a:rPr>
              <a:pPr/>
              <a:t>6/9/21</a:t>
            </a:fld>
            <a:endParaRPr lang="en-US" dirty="0"/>
          </a:p>
        </p:txBody>
      </p:sp>
      <p:sp>
        <p:nvSpPr>
          <p:cNvPr id="9" name="Rectangle 8"/>
          <p:cNvSpPr>
            <a:spLocks noGrp="1"/>
          </p:cNvSpPr>
          <p:nvPr>
            <p:ph type="sldNum" sz="quarter" idx="34"/>
          </p:nvPr>
        </p:nvSpPr>
        <p:spPr/>
        <p:txBody>
          <a:bodyPr/>
          <a:lstStyle/>
          <a:p>
            <a:pPr algn="r"/>
            <a:fld id="{F99EC173-99AE-4773-AB25-02E469A13EAE}" type="slidenum">
              <a:rPr lang="en-US" sz="1200" smtClean="0">
                <a:solidFill>
                  <a:schemeClr val="tx2"/>
                </a:solidFill>
              </a:rPr>
              <a:pPr algn="r"/>
              <a:t>‹#›</a:t>
            </a:fld>
            <a:endParaRPr lang="en-US" dirty="0"/>
          </a:p>
        </p:txBody>
      </p:sp>
      <p:sp>
        <p:nvSpPr>
          <p:cNvPr id="10" name="Rectangle 9"/>
          <p:cNvSpPr>
            <a:spLocks noGrp="1"/>
          </p:cNvSpPr>
          <p:nvPr>
            <p:ph type="ftr" sz="quarter" idx="35"/>
          </p:nvPr>
        </p:nvSpPr>
        <p:spPr/>
        <p:txBody>
          <a:bodyPr/>
          <a:lstStyle/>
          <a:p>
            <a:endParaRPr lang="en-US" dirty="0"/>
          </a:p>
        </p:txBody>
      </p:sp>
    </p:spTree>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x" preserve="1">
  <p:cSld name="4-Up: 1 Portrait with  3 Landscape">
    <p:spTree>
      <p:nvGrpSpPr>
        <p:cNvPr id="1" name=""/>
        <p:cNvGrpSpPr/>
        <p:nvPr/>
      </p:nvGrpSpPr>
      <p:grpSpPr>
        <a:xfrm>
          <a:off x="0" y="0"/>
          <a:ext cx="0" cy="0"/>
          <a:chOff x="0" y="0"/>
          <a:chExt cx="0" cy="0"/>
        </a:xfrm>
      </p:grpSpPr>
      <p:sp>
        <p:nvSpPr>
          <p:cNvPr id="26" name="Rectangle 7"/>
          <p:cNvSpPr>
            <a:spLocks noGrp="1"/>
          </p:cNvSpPr>
          <p:nvPr>
            <p:ph type="pic" sz="quarter" idx="14"/>
          </p:nvPr>
        </p:nvSpPr>
        <p:spPr>
          <a:xfrm>
            <a:off x="685800" y="257665"/>
            <a:ext cx="4617720" cy="61722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0" algn="ctr" rtl="0" latinLnBrk="0">
              <a:buFontTx/>
              <a:buNone/>
            </a:pPr>
            <a:r>
              <a:rPr lang="en-US"/>
              <a:t>Drag picture to placeholder or click icon to add</a:t>
            </a:r>
            <a:endParaRPr lang="en-US" dirty="0"/>
          </a:p>
        </p:txBody>
      </p:sp>
      <p:sp>
        <p:nvSpPr>
          <p:cNvPr id="4" name="Rectangle 7"/>
          <p:cNvSpPr>
            <a:spLocks noGrp="1" noChangeAspect="1"/>
          </p:cNvSpPr>
          <p:nvPr>
            <p:ph type="pic" sz="quarter" idx="18"/>
          </p:nvPr>
        </p:nvSpPr>
        <p:spPr>
          <a:xfrm>
            <a:off x="5788848" y="257665"/>
            <a:ext cx="2438402" cy="18288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0" algn="ctr" rtl="0" latinLnBrk="0">
              <a:buFontTx/>
              <a:buNone/>
            </a:pPr>
            <a:r>
              <a:rPr lang="en-US"/>
              <a:t>Drag picture to placeholder or click icon to add</a:t>
            </a:r>
            <a:endParaRPr lang="en-US" dirty="0"/>
          </a:p>
        </p:txBody>
      </p:sp>
      <p:sp>
        <p:nvSpPr>
          <p:cNvPr id="6" name="Rectangle 7"/>
          <p:cNvSpPr>
            <a:spLocks noGrp="1" noChangeAspect="1"/>
          </p:cNvSpPr>
          <p:nvPr>
            <p:ph type="pic" sz="quarter" idx="22"/>
          </p:nvPr>
        </p:nvSpPr>
        <p:spPr>
          <a:xfrm>
            <a:off x="5788848" y="2432657"/>
            <a:ext cx="2438402" cy="18288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0" algn="ctr" rtl="0" latinLnBrk="0">
              <a:buFontTx/>
              <a:buNone/>
            </a:pPr>
            <a:r>
              <a:rPr lang="en-US"/>
              <a:t>Drag picture to placeholder or click icon to add</a:t>
            </a:r>
            <a:endParaRPr lang="en-US" dirty="0"/>
          </a:p>
        </p:txBody>
      </p:sp>
      <p:sp>
        <p:nvSpPr>
          <p:cNvPr id="14" name="Rectangle 7"/>
          <p:cNvSpPr>
            <a:spLocks noGrp="1" noChangeAspect="1"/>
          </p:cNvSpPr>
          <p:nvPr>
            <p:ph type="pic" sz="quarter" idx="23"/>
          </p:nvPr>
        </p:nvSpPr>
        <p:spPr>
          <a:xfrm>
            <a:off x="5788848" y="4607649"/>
            <a:ext cx="2438402" cy="18288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0" algn="ctr" rtl="0" latinLnBrk="0">
              <a:buFontTx/>
              <a:buNone/>
            </a:pPr>
            <a:r>
              <a:rPr lang="en-US"/>
              <a:t>Drag picture to placeholder or click icon to add</a:t>
            </a:r>
            <a:endParaRPr lang="en-US" dirty="0"/>
          </a:p>
        </p:txBody>
      </p:sp>
      <p:sp>
        <p:nvSpPr>
          <p:cNvPr id="7" name="Rectangle 6"/>
          <p:cNvSpPr>
            <a:spLocks noGrp="1"/>
          </p:cNvSpPr>
          <p:nvPr>
            <p:ph type="dt" sz="half" idx="24"/>
          </p:nvPr>
        </p:nvSpPr>
        <p:spPr/>
        <p:txBody>
          <a:bodyPr/>
          <a:lstStyle/>
          <a:p>
            <a:fld id="{F30C84A2-23CF-44F5-B813-5187ED5C7D1C}" type="datetimeFigureOut">
              <a:rPr lang="en-US" sz="1200" smtClean="0">
                <a:solidFill>
                  <a:schemeClr val="tx2"/>
                </a:solidFill>
              </a:rPr>
              <a:pPr/>
              <a:t>6/9/21</a:t>
            </a:fld>
            <a:endParaRPr lang="en-US" dirty="0"/>
          </a:p>
        </p:txBody>
      </p:sp>
      <p:sp>
        <p:nvSpPr>
          <p:cNvPr id="8" name="Rectangle 7"/>
          <p:cNvSpPr>
            <a:spLocks noGrp="1"/>
          </p:cNvSpPr>
          <p:nvPr>
            <p:ph type="sldNum" sz="quarter" idx="25"/>
          </p:nvPr>
        </p:nvSpPr>
        <p:spPr/>
        <p:txBody>
          <a:bodyPr/>
          <a:lstStyle/>
          <a:p>
            <a:pPr algn="r"/>
            <a:fld id="{F99EC173-99AE-4773-AB25-02E469A13EAE}" type="slidenum">
              <a:rPr lang="en-US" sz="1200" smtClean="0">
                <a:solidFill>
                  <a:schemeClr val="tx2"/>
                </a:solidFill>
              </a:rPr>
              <a:pPr algn="r"/>
              <a:t>‹#›</a:t>
            </a:fld>
            <a:endParaRPr lang="en-US" dirty="0"/>
          </a:p>
        </p:txBody>
      </p:sp>
      <p:sp>
        <p:nvSpPr>
          <p:cNvPr id="9" name="Rectangle 8"/>
          <p:cNvSpPr>
            <a:spLocks noGrp="1"/>
          </p:cNvSpPr>
          <p:nvPr>
            <p:ph type="ftr" sz="quarter" idx="26"/>
          </p:nvPr>
        </p:nvSpPr>
        <p:spPr/>
        <p:txBody>
          <a:bodyPr/>
          <a:lstStyle/>
          <a:p>
            <a:endParaRPr lang="en-US" dirty="0"/>
          </a:p>
        </p:txBody>
      </p:sp>
    </p:spTree>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x" preserve="1">
  <p:cSld name="5-up: 3 Landscape with 2 Portrait">
    <p:spTree>
      <p:nvGrpSpPr>
        <p:cNvPr id="1" name=""/>
        <p:cNvGrpSpPr/>
        <p:nvPr/>
      </p:nvGrpSpPr>
      <p:grpSpPr>
        <a:xfrm>
          <a:off x="0" y="0"/>
          <a:ext cx="0" cy="0"/>
          <a:chOff x="0" y="0"/>
          <a:chExt cx="0" cy="0"/>
        </a:xfrm>
      </p:grpSpPr>
      <p:sp>
        <p:nvSpPr>
          <p:cNvPr id="9" name="Rectangle 7"/>
          <p:cNvSpPr>
            <a:spLocks noGrp="1"/>
          </p:cNvSpPr>
          <p:nvPr>
            <p:ph type="pic" sz="quarter" idx="14"/>
          </p:nvPr>
        </p:nvSpPr>
        <p:spPr>
          <a:xfrm>
            <a:off x="609600" y="3429000"/>
            <a:ext cx="2070154" cy="29718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0" algn="ctr" rtl="0" latinLnBrk="0">
              <a:buFontTx/>
              <a:buNone/>
            </a:pPr>
            <a:r>
              <a:rPr lang="en-US"/>
              <a:t>Drag picture to placeholder or click icon to add</a:t>
            </a:r>
            <a:endParaRPr lang="en-US" dirty="0"/>
          </a:p>
        </p:txBody>
      </p:sp>
      <p:sp>
        <p:nvSpPr>
          <p:cNvPr id="27" name="Rectangle 7"/>
          <p:cNvSpPr>
            <a:spLocks noGrp="1"/>
          </p:cNvSpPr>
          <p:nvPr>
            <p:ph type="pic" sz="quarter" idx="17"/>
          </p:nvPr>
        </p:nvSpPr>
        <p:spPr>
          <a:xfrm>
            <a:off x="3033848" y="228600"/>
            <a:ext cx="5562600" cy="41719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0" algn="ctr" rtl="0" latinLnBrk="0">
              <a:buFontTx/>
              <a:buNone/>
            </a:pPr>
            <a:r>
              <a:rPr lang="en-US"/>
              <a:t>Drag picture to placeholder or click icon to add</a:t>
            </a:r>
            <a:endParaRPr lang="en-US" dirty="0"/>
          </a:p>
        </p:txBody>
      </p:sp>
      <p:sp>
        <p:nvSpPr>
          <p:cNvPr id="31" name="Rectangle 7"/>
          <p:cNvSpPr>
            <a:spLocks noGrp="1"/>
          </p:cNvSpPr>
          <p:nvPr>
            <p:ph type="pic" sz="quarter" idx="26"/>
          </p:nvPr>
        </p:nvSpPr>
        <p:spPr>
          <a:xfrm>
            <a:off x="609600" y="228600"/>
            <a:ext cx="2070154" cy="29718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0" algn="ctr" rtl="0" latinLnBrk="0">
              <a:buFontTx/>
              <a:buNone/>
            </a:pPr>
            <a:r>
              <a:rPr lang="en-US"/>
              <a:t>Drag picture to placeholder or click icon to add</a:t>
            </a:r>
            <a:endParaRPr lang="en-US" dirty="0"/>
          </a:p>
        </p:txBody>
      </p:sp>
      <p:sp>
        <p:nvSpPr>
          <p:cNvPr id="26" name="Rectangle 7"/>
          <p:cNvSpPr>
            <a:spLocks noGrp="1" noChangeAspect="1"/>
          </p:cNvSpPr>
          <p:nvPr>
            <p:ph type="pic" sz="quarter" idx="27"/>
          </p:nvPr>
        </p:nvSpPr>
        <p:spPr>
          <a:xfrm>
            <a:off x="5943600" y="4495800"/>
            <a:ext cx="2666999" cy="187452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0" algn="ctr" rtl="0" latinLnBrk="0">
              <a:buFontTx/>
              <a:buNone/>
            </a:pPr>
            <a:r>
              <a:rPr lang="en-US"/>
              <a:t>Drag picture to placeholder or click icon to add</a:t>
            </a:r>
            <a:endParaRPr lang="en-US" dirty="0"/>
          </a:p>
        </p:txBody>
      </p:sp>
      <p:sp>
        <p:nvSpPr>
          <p:cNvPr id="23" name="Rectangle 7"/>
          <p:cNvSpPr>
            <a:spLocks noGrp="1" noChangeAspect="1"/>
          </p:cNvSpPr>
          <p:nvPr>
            <p:ph type="pic" sz="quarter" idx="28"/>
          </p:nvPr>
        </p:nvSpPr>
        <p:spPr>
          <a:xfrm>
            <a:off x="3033848" y="4495800"/>
            <a:ext cx="2757352" cy="187452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0" algn="ctr" rtl="0" latinLnBrk="0">
              <a:buFontTx/>
              <a:buNone/>
            </a:pPr>
            <a:r>
              <a:rPr lang="en-US"/>
              <a:t>Drag picture to placeholder or click icon to add</a:t>
            </a:r>
            <a:endParaRPr lang="en-US" dirty="0"/>
          </a:p>
        </p:txBody>
      </p:sp>
      <p:sp>
        <p:nvSpPr>
          <p:cNvPr id="7" name="Rectangle 6"/>
          <p:cNvSpPr>
            <a:spLocks noGrp="1"/>
          </p:cNvSpPr>
          <p:nvPr>
            <p:ph type="dt" sz="half" idx="29"/>
          </p:nvPr>
        </p:nvSpPr>
        <p:spPr/>
        <p:txBody>
          <a:bodyPr/>
          <a:lstStyle/>
          <a:p>
            <a:fld id="{F30C84A2-23CF-44F5-B813-5187ED5C7D1C}" type="datetimeFigureOut">
              <a:rPr lang="en-US" sz="1200" smtClean="0">
                <a:solidFill>
                  <a:schemeClr val="tx2"/>
                </a:solidFill>
              </a:rPr>
              <a:pPr/>
              <a:t>6/9/21</a:t>
            </a:fld>
            <a:endParaRPr lang="en-US" dirty="0"/>
          </a:p>
        </p:txBody>
      </p:sp>
      <p:sp>
        <p:nvSpPr>
          <p:cNvPr id="8" name="Rectangle 7"/>
          <p:cNvSpPr>
            <a:spLocks noGrp="1"/>
          </p:cNvSpPr>
          <p:nvPr>
            <p:ph type="sldNum" sz="quarter" idx="30"/>
          </p:nvPr>
        </p:nvSpPr>
        <p:spPr/>
        <p:txBody>
          <a:bodyPr/>
          <a:lstStyle/>
          <a:p>
            <a:pPr algn="r"/>
            <a:fld id="{F99EC173-99AE-4773-AB25-02E469A13EAE}" type="slidenum">
              <a:rPr lang="en-US" sz="1200" smtClean="0">
                <a:solidFill>
                  <a:schemeClr val="tx2"/>
                </a:solidFill>
              </a:rPr>
              <a:pPr algn="r"/>
              <a:t>‹#›</a:t>
            </a:fld>
            <a:endParaRPr lang="en-US" dirty="0"/>
          </a:p>
        </p:txBody>
      </p:sp>
      <p:sp>
        <p:nvSpPr>
          <p:cNvPr id="10" name="Rectangle 9"/>
          <p:cNvSpPr>
            <a:spLocks noGrp="1"/>
          </p:cNvSpPr>
          <p:nvPr>
            <p:ph type="ftr" sz="quarter" idx="31"/>
          </p:nvPr>
        </p:nvSpPr>
        <p:spPr/>
        <p:txBody>
          <a:bodyPr/>
          <a:lstStyle/>
          <a:p>
            <a:endParaRPr lang="en-US" dirty="0"/>
          </a:p>
        </p:txBody>
      </p:sp>
    </p:spTree>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x" preserve="1">
  <p:cSld name="5-Up: 3 Portrait with 2 Landscape">
    <p:spTree>
      <p:nvGrpSpPr>
        <p:cNvPr id="1" name=""/>
        <p:cNvGrpSpPr/>
        <p:nvPr/>
      </p:nvGrpSpPr>
      <p:grpSpPr>
        <a:xfrm>
          <a:off x="0" y="0"/>
          <a:ext cx="0" cy="0"/>
          <a:chOff x="0" y="0"/>
          <a:chExt cx="0" cy="0"/>
        </a:xfrm>
      </p:grpSpPr>
      <p:sp>
        <p:nvSpPr>
          <p:cNvPr id="17" name="Rectangle 7"/>
          <p:cNvSpPr>
            <a:spLocks noGrp="1"/>
          </p:cNvSpPr>
          <p:nvPr>
            <p:ph type="pic" sz="quarter" idx="26"/>
          </p:nvPr>
        </p:nvSpPr>
        <p:spPr>
          <a:xfrm>
            <a:off x="512134" y="3124200"/>
            <a:ext cx="2606040" cy="32766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0" algn="ctr" rtl="0" latinLnBrk="0">
              <a:buFontTx/>
              <a:buNone/>
            </a:pPr>
            <a:r>
              <a:rPr lang="en-US"/>
              <a:t>Drag picture to placeholder or click icon to add</a:t>
            </a:r>
            <a:endParaRPr lang="en-US" dirty="0"/>
          </a:p>
        </p:txBody>
      </p:sp>
      <p:sp>
        <p:nvSpPr>
          <p:cNvPr id="23" name="Rectangle 7"/>
          <p:cNvSpPr>
            <a:spLocks noGrp="1"/>
          </p:cNvSpPr>
          <p:nvPr>
            <p:ph type="pic" sz="quarter" idx="29"/>
          </p:nvPr>
        </p:nvSpPr>
        <p:spPr>
          <a:xfrm>
            <a:off x="512134" y="228600"/>
            <a:ext cx="3962400" cy="27432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0" algn="ctr" rtl="0" latinLnBrk="0">
              <a:buFontTx/>
              <a:buNone/>
            </a:pPr>
            <a:r>
              <a:rPr lang="en-US"/>
              <a:t>Drag picture to placeholder or click icon to add</a:t>
            </a:r>
            <a:endParaRPr lang="en-US" dirty="0"/>
          </a:p>
        </p:txBody>
      </p:sp>
      <p:sp>
        <p:nvSpPr>
          <p:cNvPr id="30" name="Rectangle 7"/>
          <p:cNvSpPr>
            <a:spLocks noGrp="1"/>
          </p:cNvSpPr>
          <p:nvPr>
            <p:ph type="pic" sz="quarter" idx="30"/>
          </p:nvPr>
        </p:nvSpPr>
        <p:spPr>
          <a:xfrm>
            <a:off x="4718374" y="228600"/>
            <a:ext cx="3962400" cy="27432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0" algn="ctr" rtl="0" latinLnBrk="0">
              <a:buFontTx/>
              <a:buNone/>
            </a:pPr>
            <a:r>
              <a:rPr lang="en-US"/>
              <a:t>Drag picture to placeholder or click icon to add</a:t>
            </a:r>
            <a:endParaRPr lang="en-US" dirty="0"/>
          </a:p>
        </p:txBody>
      </p:sp>
      <p:sp>
        <p:nvSpPr>
          <p:cNvPr id="22" name="Rectangle 7"/>
          <p:cNvSpPr>
            <a:spLocks noGrp="1"/>
          </p:cNvSpPr>
          <p:nvPr>
            <p:ph type="pic" sz="quarter" idx="27"/>
          </p:nvPr>
        </p:nvSpPr>
        <p:spPr>
          <a:xfrm>
            <a:off x="3293434" y="3124200"/>
            <a:ext cx="2606040" cy="32766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0" algn="ctr" rtl="0" latinLnBrk="0">
              <a:buFontTx/>
              <a:buNone/>
            </a:pPr>
            <a:r>
              <a:rPr lang="en-US"/>
              <a:t>Drag picture to placeholder or click icon to add</a:t>
            </a:r>
            <a:endParaRPr lang="en-US" dirty="0"/>
          </a:p>
        </p:txBody>
      </p:sp>
      <p:sp>
        <p:nvSpPr>
          <p:cNvPr id="31" name="Rectangle 7"/>
          <p:cNvSpPr>
            <a:spLocks noGrp="1"/>
          </p:cNvSpPr>
          <p:nvPr>
            <p:ph type="pic" sz="quarter" idx="28"/>
          </p:nvPr>
        </p:nvSpPr>
        <p:spPr>
          <a:xfrm>
            <a:off x="6074734" y="3124200"/>
            <a:ext cx="2606040" cy="32766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0" algn="ctr" rtl="0" latinLnBrk="0">
              <a:buFontTx/>
              <a:buNone/>
            </a:pPr>
            <a:r>
              <a:rPr lang="en-US"/>
              <a:t>Drag picture to placeholder or click icon to add</a:t>
            </a:r>
            <a:endParaRPr lang="en-US" dirty="0"/>
          </a:p>
        </p:txBody>
      </p:sp>
      <p:sp>
        <p:nvSpPr>
          <p:cNvPr id="7" name="Rectangle 6"/>
          <p:cNvSpPr>
            <a:spLocks noGrp="1"/>
          </p:cNvSpPr>
          <p:nvPr>
            <p:ph type="dt" sz="half" idx="31"/>
          </p:nvPr>
        </p:nvSpPr>
        <p:spPr/>
        <p:txBody>
          <a:bodyPr/>
          <a:lstStyle/>
          <a:p>
            <a:fld id="{F30C84A2-23CF-44F5-B813-5187ED5C7D1C}" type="datetimeFigureOut">
              <a:rPr lang="en-US" sz="1200" smtClean="0">
                <a:solidFill>
                  <a:schemeClr val="tx2"/>
                </a:solidFill>
              </a:rPr>
              <a:pPr/>
              <a:t>6/9/21</a:t>
            </a:fld>
            <a:endParaRPr lang="en-US" dirty="0"/>
          </a:p>
        </p:txBody>
      </p:sp>
      <p:sp>
        <p:nvSpPr>
          <p:cNvPr id="8" name="Rectangle 7"/>
          <p:cNvSpPr>
            <a:spLocks noGrp="1"/>
          </p:cNvSpPr>
          <p:nvPr>
            <p:ph type="sldNum" sz="quarter" idx="32"/>
          </p:nvPr>
        </p:nvSpPr>
        <p:spPr/>
        <p:txBody>
          <a:bodyPr/>
          <a:lstStyle/>
          <a:p>
            <a:pPr algn="r"/>
            <a:fld id="{F99EC173-99AE-4773-AB25-02E469A13EAE}" type="slidenum">
              <a:rPr lang="en-US" sz="1200" smtClean="0">
                <a:solidFill>
                  <a:schemeClr val="tx2"/>
                </a:solidFill>
              </a:rPr>
              <a:pPr algn="r"/>
              <a:t>‹#›</a:t>
            </a:fld>
            <a:endParaRPr lang="en-US" dirty="0"/>
          </a:p>
        </p:txBody>
      </p:sp>
      <p:sp>
        <p:nvSpPr>
          <p:cNvPr id="9" name="Rectangle 8"/>
          <p:cNvSpPr>
            <a:spLocks noGrp="1"/>
          </p:cNvSpPr>
          <p:nvPr>
            <p:ph type="ftr" sz="quarter" idx="33"/>
          </p:nvPr>
        </p:nvSpPr>
        <p:spPr/>
        <p:txBody>
          <a:bodyPr/>
          <a:lstStyle/>
          <a:p>
            <a:endParaRPr lang="en-US" dirty="0"/>
          </a:p>
        </p:txBody>
      </p:sp>
    </p:spTree>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Square with Caption">
    <p:spTree>
      <p:nvGrpSpPr>
        <p:cNvPr id="1" name=""/>
        <p:cNvGrpSpPr/>
        <p:nvPr/>
      </p:nvGrpSpPr>
      <p:grpSpPr>
        <a:xfrm>
          <a:off x="0" y="0"/>
          <a:ext cx="0" cy="0"/>
          <a:chOff x="0" y="0"/>
          <a:chExt cx="0" cy="0"/>
        </a:xfrm>
      </p:grpSpPr>
      <p:sp>
        <p:nvSpPr>
          <p:cNvPr id="4" name="W¥ل云玗İαЂôÁûÂÚ丫:Pïçtúrê Plå¢éhõlðér 表¥鷗字㌍ 表_W 3"/>
          <p:cNvSpPr>
            <a:spLocks noGrp="1" noChangeAspect="1"/>
          </p:cNvSpPr>
          <p:nvPr>
            <p:ph type="pic" sz="quarter" idx="10"/>
          </p:nvPr>
        </p:nvSpPr>
        <p:spPr>
          <a:xfrm>
            <a:off x="3050273" y="1600200"/>
            <a:ext cx="3198127" cy="32004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1588" algn="ctr" rtl="0" latinLnBrk="0">
              <a:spcBef>
                <a:spcPct val="20000"/>
              </a:spcBef>
              <a:buFontTx/>
              <a:buNone/>
            </a:pPr>
            <a:r>
              <a:rPr lang="en-US" sz="2400" i="0"/>
              <a:t>Drag picture to placeholder or click icon to add</a:t>
            </a:r>
            <a:endParaRPr lang="en-US" sz="2400" i="0" dirty="0"/>
          </a:p>
        </p:txBody>
      </p:sp>
      <p:sp>
        <p:nvSpPr>
          <p:cNvPr id="7" name="W¥ل云玗İαЂÕØÚáÛ丫:Téxt Plàçèhòlðêr 表¥鷗字㌍_W 6"/>
          <p:cNvSpPr>
            <a:spLocks noGrp="1"/>
          </p:cNvSpPr>
          <p:nvPr>
            <p:ph type="body" sz="quarter" idx="15" hasCustomPrompt="1"/>
          </p:nvPr>
        </p:nvSpPr>
        <p:spPr>
          <a:xfrm>
            <a:off x="3048000" y="4876800"/>
            <a:ext cx="3200400" cy="1295400"/>
          </a:xfrm>
        </p:spPr>
        <p:txBody>
          <a:bodyPr tIns="91440" rIns="9144" bIns="91440" anchor="t"/>
          <a:lstStyle>
            <a:lvl1pPr marL="0" marR="0" indent="0" algn="l">
              <a:buFontTx/>
              <a:buNone/>
              <a:defRPr sz="1800" i="0"/>
            </a:lvl1pPr>
            <a:extLst/>
          </a:lstStyle>
          <a:p>
            <a:pPr lvl="0"/>
            <a:r>
              <a:rPr lang="en-US" dirty="0"/>
              <a:t>Click to add caption</a:t>
            </a:r>
          </a:p>
        </p:txBody>
      </p:sp>
      <p:sp>
        <p:nvSpPr>
          <p:cNvPr id="5" name="Rectangle 4"/>
          <p:cNvSpPr>
            <a:spLocks noGrp="1"/>
          </p:cNvSpPr>
          <p:nvPr>
            <p:ph type="dt" sz="half" idx="16"/>
          </p:nvPr>
        </p:nvSpPr>
        <p:spPr/>
        <p:txBody>
          <a:bodyPr/>
          <a:lstStyle/>
          <a:p>
            <a:fld id="{F30C84A2-23CF-44F5-B813-5187ED5C7D1C}" type="datetimeFigureOut">
              <a:rPr lang="en-US" sz="1200" smtClean="0">
                <a:solidFill>
                  <a:schemeClr val="tx2"/>
                </a:solidFill>
              </a:rPr>
              <a:pPr/>
              <a:t>6/9/21</a:t>
            </a:fld>
            <a:endParaRPr lang="en-US" dirty="0"/>
          </a:p>
        </p:txBody>
      </p:sp>
      <p:sp>
        <p:nvSpPr>
          <p:cNvPr id="6" name="Rectangle 5"/>
          <p:cNvSpPr>
            <a:spLocks noGrp="1"/>
          </p:cNvSpPr>
          <p:nvPr>
            <p:ph type="sldNum" sz="quarter" idx="17"/>
          </p:nvPr>
        </p:nvSpPr>
        <p:spPr/>
        <p:txBody>
          <a:bodyPr/>
          <a:lstStyle/>
          <a:p>
            <a:pPr algn="r"/>
            <a:fld id="{F99EC173-99AE-4773-AB25-02E469A13EAE}" type="slidenum">
              <a:rPr lang="en-US" sz="1200" smtClean="0">
                <a:solidFill>
                  <a:schemeClr val="tx2"/>
                </a:solidFill>
              </a:rPr>
              <a:pPr algn="r"/>
              <a:t>‹#›</a:t>
            </a:fld>
            <a:endParaRPr lang="en-US" dirty="0"/>
          </a:p>
        </p:txBody>
      </p:sp>
      <p:sp>
        <p:nvSpPr>
          <p:cNvPr id="8" name="Rectangle 7"/>
          <p:cNvSpPr>
            <a:spLocks noGrp="1"/>
          </p:cNvSpPr>
          <p:nvPr>
            <p:ph type="ftr" sz="quarter" idx="18"/>
          </p:nvPr>
        </p:nvSpPr>
        <p:spPr/>
        <p:txBody>
          <a:bodyPr/>
          <a:lstStyle/>
          <a:p>
            <a:endParaRPr lang="en-US" dirty="0"/>
          </a:p>
        </p:txBody>
      </p:sp>
    </p:spTree>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2-Up Square with Caption">
    <p:spTree>
      <p:nvGrpSpPr>
        <p:cNvPr id="1" name=""/>
        <p:cNvGrpSpPr/>
        <p:nvPr/>
      </p:nvGrpSpPr>
      <p:grpSpPr>
        <a:xfrm>
          <a:off x="0" y="0"/>
          <a:ext cx="0" cy="0"/>
          <a:chOff x="0" y="0"/>
          <a:chExt cx="0" cy="0"/>
        </a:xfrm>
      </p:grpSpPr>
      <p:sp>
        <p:nvSpPr>
          <p:cNvPr id="4" name="W¥ل云玗İαЂôÁûÂÚ丫:Pïçtúrê Plå¢éhõlðér 表¥鷗字㌍ 表_W 3"/>
          <p:cNvSpPr>
            <a:spLocks noGrp="1" noChangeAspect="1"/>
          </p:cNvSpPr>
          <p:nvPr>
            <p:ph type="pic" sz="quarter" idx="10"/>
          </p:nvPr>
        </p:nvSpPr>
        <p:spPr>
          <a:xfrm>
            <a:off x="4955273" y="1371600"/>
            <a:ext cx="3198127" cy="32004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1588" algn="ctr" rtl="0" latinLnBrk="0">
              <a:spcBef>
                <a:spcPct val="20000"/>
              </a:spcBef>
              <a:buFontTx/>
              <a:buNone/>
            </a:pPr>
            <a:r>
              <a:rPr lang="en-US" sz="2400" i="0"/>
              <a:t>Drag picture to placeholder or click icon to add</a:t>
            </a:r>
            <a:endParaRPr lang="en-US" sz="2400" i="0" dirty="0"/>
          </a:p>
        </p:txBody>
      </p:sp>
      <p:sp>
        <p:nvSpPr>
          <p:cNvPr id="6" name="W¥ل云玗İαЂôÁûÂÚ丫:Pïçtúrê Plå¢éhõlðér 表¥鷗字㌍ 表_W 5"/>
          <p:cNvSpPr>
            <a:spLocks noGrp="1" noChangeAspect="1"/>
          </p:cNvSpPr>
          <p:nvPr>
            <p:ph type="pic" sz="quarter" idx="14"/>
          </p:nvPr>
        </p:nvSpPr>
        <p:spPr>
          <a:xfrm>
            <a:off x="1143000" y="1371600"/>
            <a:ext cx="3198127" cy="32004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1588" algn="ctr" rtl="0" latinLnBrk="0">
              <a:spcBef>
                <a:spcPct val="20000"/>
              </a:spcBef>
              <a:buFontTx/>
              <a:buNone/>
            </a:pPr>
            <a:r>
              <a:rPr lang="en-US" sz="2400" i="0"/>
              <a:t>Drag picture to placeholder or click icon to add</a:t>
            </a:r>
            <a:endParaRPr lang="en-US" sz="2400" i="0" dirty="0"/>
          </a:p>
        </p:txBody>
      </p:sp>
      <p:sp>
        <p:nvSpPr>
          <p:cNvPr id="7" name="W¥ل云玗İαЂÕØÚáÛ丫:Téxt Plàçèhòlðêr 表¥鷗字㌍_W 6"/>
          <p:cNvSpPr>
            <a:spLocks noGrp="1"/>
          </p:cNvSpPr>
          <p:nvPr>
            <p:ph type="body" sz="quarter" idx="15" hasCustomPrompt="1"/>
          </p:nvPr>
        </p:nvSpPr>
        <p:spPr>
          <a:xfrm>
            <a:off x="4953000" y="4648200"/>
            <a:ext cx="3200400" cy="1295400"/>
          </a:xfrm>
        </p:spPr>
        <p:txBody>
          <a:bodyPr tIns="91440" rIns="9144" bIns="91440" anchor="t"/>
          <a:lstStyle>
            <a:lvl1pPr marL="0" marR="0" indent="0" algn="l">
              <a:buFontTx/>
              <a:buNone/>
              <a:defRPr sz="1800" i="0"/>
            </a:lvl1pPr>
            <a:extLst/>
          </a:lstStyle>
          <a:p>
            <a:pPr lvl="0"/>
            <a:r>
              <a:rPr lang="en-US" dirty="0"/>
              <a:t>Click to add caption</a:t>
            </a:r>
          </a:p>
        </p:txBody>
      </p:sp>
      <p:sp>
        <p:nvSpPr>
          <p:cNvPr id="8" name="W¥ل云玗İαЂÕØÚáÛ丫:Téxt Plàçèhòlðêr 表¥鷗字㌍_W 7"/>
          <p:cNvSpPr>
            <a:spLocks noGrp="1"/>
          </p:cNvSpPr>
          <p:nvPr>
            <p:ph type="body" sz="quarter" idx="16" hasCustomPrompt="1"/>
          </p:nvPr>
        </p:nvSpPr>
        <p:spPr>
          <a:xfrm>
            <a:off x="1143000" y="4648200"/>
            <a:ext cx="3200400" cy="1295400"/>
          </a:xfrm>
        </p:spPr>
        <p:txBody>
          <a:bodyPr tIns="91440" rIns="9144" bIns="91440" anchor="t"/>
          <a:lstStyle>
            <a:lvl1pPr marL="0" marR="0" indent="0" algn="l">
              <a:buFontTx/>
              <a:buNone/>
              <a:defRPr sz="1800" i="0"/>
            </a:lvl1pPr>
            <a:extLst/>
          </a:lstStyle>
          <a:p>
            <a:pPr lvl="0"/>
            <a:r>
              <a:rPr lang="en-US" dirty="0"/>
              <a:t>Click to add caption</a:t>
            </a:r>
          </a:p>
        </p:txBody>
      </p:sp>
      <p:sp>
        <p:nvSpPr>
          <p:cNvPr id="9" name="Rectangle 8"/>
          <p:cNvSpPr>
            <a:spLocks noGrp="1"/>
          </p:cNvSpPr>
          <p:nvPr>
            <p:ph type="dt" sz="half" idx="17"/>
          </p:nvPr>
        </p:nvSpPr>
        <p:spPr/>
        <p:txBody>
          <a:bodyPr/>
          <a:lstStyle/>
          <a:p>
            <a:fld id="{F30C84A2-23CF-44F5-B813-5187ED5C7D1C}" type="datetimeFigureOut">
              <a:rPr lang="en-US" sz="1200" smtClean="0">
                <a:solidFill>
                  <a:schemeClr val="tx2"/>
                </a:solidFill>
              </a:rPr>
              <a:pPr/>
              <a:t>6/9/21</a:t>
            </a:fld>
            <a:endParaRPr lang="en-US" dirty="0"/>
          </a:p>
        </p:txBody>
      </p:sp>
      <p:sp>
        <p:nvSpPr>
          <p:cNvPr id="10" name="Rectangle 9"/>
          <p:cNvSpPr>
            <a:spLocks noGrp="1"/>
          </p:cNvSpPr>
          <p:nvPr>
            <p:ph type="sldNum" sz="quarter" idx="18"/>
          </p:nvPr>
        </p:nvSpPr>
        <p:spPr/>
        <p:txBody>
          <a:bodyPr/>
          <a:lstStyle/>
          <a:p>
            <a:pPr algn="r"/>
            <a:fld id="{F99EC173-99AE-4773-AB25-02E469A13EAE}" type="slidenum">
              <a:rPr lang="en-US" sz="1200" smtClean="0">
                <a:solidFill>
                  <a:schemeClr val="tx2"/>
                </a:solidFill>
              </a:rPr>
              <a:pPr algn="r"/>
              <a:t>‹#›</a:t>
            </a:fld>
            <a:endParaRPr lang="en-US" dirty="0"/>
          </a:p>
        </p:txBody>
      </p:sp>
      <p:sp>
        <p:nvSpPr>
          <p:cNvPr id="11" name="Rectangle 10"/>
          <p:cNvSpPr>
            <a:spLocks noGrp="1"/>
          </p:cNvSpPr>
          <p:nvPr>
            <p:ph type="ftr" sz="quarter" idx="19"/>
          </p:nvPr>
        </p:nvSpPr>
        <p:spPr/>
        <p:txBody>
          <a:bodyPr/>
          <a:lstStyle/>
          <a:p>
            <a:endParaRPr lang="en-US" dirty="0"/>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woObj" preserve="1">
  <p:cSld name="Landscape with Caption">
    <p:spTree>
      <p:nvGrpSpPr>
        <p:cNvPr id="1" name=""/>
        <p:cNvGrpSpPr/>
        <p:nvPr/>
      </p:nvGrpSpPr>
      <p:grpSpPr>
        <a:xfrm>
          <a:off x="0" y="0"/>
          <a:ext cx="0" cy="0"/>
          <a:chOff x="0" y="0"/>
          <a:chExt cx="0" cy="0"/>
        </a:xfrm>
      </p:grpSpPr>
      <p:sp>
        <p:nvSpPr>
          <p:cNvPr id="5" name="Rectangle 9"/>
          <p:cNvSpPr>
            <a:spLocks noGrp="1" noChangeAspect="1"/>
          </p:cNvSpPr>
          <p:nvPr>
            <p:ph type="pic" sz="quarter" idx="10"/>
          </p:nvPr>
        </p:nvSpPr>
        <p:spPr>
          <a:xfrm>
            <a:off x="914400" y="294590"/>
            <a:ext cx="7467600" cy="56007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lstStyle>
            <a:lvl1pPr marL="0" marR="0" indent="1588" algn="ctr" rtl="0" latinLnBrk="0">
              <a:spcBef>
                <a:spcPct val="20000"/>
              </a:spcBef>
              <a:buFontTx/>
              <a:buNone/>
              <a:defRPr lang="en-US" i="0" smtClean="0">
                <a:solidFill>
                  <a:schemeClr val="tx1"/>
                </a:solidFill>
                <a:latin typeface="+mn-lt"/>
                <a:ea typeface="+mn-ea"/>
                <a:cs typeface="+mn-cs"/>
              </a:defRPr>
            </a:lvl1pPr>
            <a:extLst/>
          </a:lstStyle>
          <a:p>
            <a:pPr marL="0" marR="0" indent="1588" algn="ctr" rtl="0" latinLnBrk="0">
              <a:spcBef>
                <a:spcPct val="20000"/>
              </a:spcBef>
              <a:buFontTx/>
              <a:buNone/>
            </a:pPr>
            <a:r>
              <a:rPr lang="en-US" sz="2400" i="0">
                <a:solidFill>
                  <a:schemeClr val="tx1"/>
                </a:solidFill>
                <a:latin typeface="+mn-lt"/>
                <a:ea typeface="+mn-ea"/>
                <a:cs typeface="+mn-cs"/>
              </a:rPr>
              <a:t>Drag picture to placeholder or click icon to add</a:t>
            </a:r>
            <a:endParaRPr lang="en-US" i="0" dirty="0"/>
          </a:p>
        </p:txBody>
      </p:sp>
      <p:sp>
        <p:nvSpPr>
          <p:cNvPr id="7" name="Rectangle 5"/>
          <p:cNvSpPr>
            <a:spLocks noGrp="1"/>
          </p:cNvSpPr>
          <p:nvPr>
            <p:ph type="body" sz="quarter" idx="11" hasCustomPrompt="1"/>
          </p:nvPr>
        </p:nvSpPr>
        <p:spPr>
          <a:xfrm>
            <a:off x="914400" y="6019800"/>
            <a:ext cx="7467600" cy="381000"/>
          </a:xfrm>
        </p:spPr>
        <p:txBody>
          <a:bodyPr rIns="9144" anchor="t" anchorCtr="0">
            <a:noAutofit/>
          </a:bodyPr>
          <a:lstStyle>
            <a:lvl1pPr marL="0" marR="0" indent="0" algn="l" rtl="0" latinLnBrk="0">
              <a:spcBef>
                <a:spcPct val="20000"/>
              </a:spcBef>
              <a:buFontTx/>
              <a:buNone/>
              <a:defRPr sz="1800" i="0" baseline="0">
                <a:solidFill>
                  <a:schemeClr val="tx1"/>
                </a:solidFill>
                <a:latin typeface="+mn-lt"/>
                <a:ea typeface="+mn-ea"/>
                <a:cs typeface="+mn-cs"/>
              </a:defRPr>
            </a:lvl1pPr>
            <a:extLst/>
          </a:lstStyle>
          <a:p>
            <a:pPr lvl="0"/>
            <a:r>
              <a:rPr lang="en-US" dirty="0"/>
              <a:t>Click to add caption</a:t>
            </a:r>
          </a:p>
        </p:txBody>
      </p:sp>
      <p:sp>
        <p:nvSpPr>
          <p:cNvPr id="4" name="Rectangle 3"/>
          <p:cNvSpPr>
            <a:spLocks noGrp="1"/>
          </p:cNvSpPr>
          <p:nvPr>
            <p:ph type="dt" sz="half" idx="12"/>
          </p:nvPr>
        </p:nvSpPr>
        <p:spPr/>
        <p:txBody>
          <a:bodyPr/>
          <a:lstStyle/>
          <a:p>
            <a:fld id="{F30C84A2-23CF-44F5-B813-5187ED5C7D1C}" type="datetimeFigureOut">
              <a:rPr lang="en-US" sz="1200" smtClean="0">
                <a:solidFill>
                  <a:schemeClr val="tx2"/>
                </a:solidFill>
              </a:rPr>
              <a:pPr/>
              <a:t>6/9/21</a:t>
            </a:fld>
            <a:endParaRPr lang="en-US" dirty="0"/>
          </a:p>
        </p:txBody>
      </p:sp>
      <p:sp>
        <p:nvSpPr>
          <p:cNvPr id="6" name="Rectangle 5"/>
          <p:cNvSpPr>
            <a:spLocks noGrp="1"/>
          </p:cNvSpPr>
          <p:nvPr>
            <p:ph type="sldNum" sz="quarter" idx="13"/>
          </p:nvPr>
        </p:nvSpPr>
        <p:spPr/>
        <p:txBody>
          <a:bodyPr/>
          <a:lstStyle/>
          <a:p>
            <a:pPr algn="r"/>
            <a:fld id="{F99EC173-99AE-4773-AB25-02E469A13EAE}" type="slidenum">
              <a:rPr lang="en-US" sz="1200" smtClean="0">
                <a:solidFill>
                  <a:schemeClr val="tx2"/>
                </a:solidFill>
              </a:rPr>
              <a:pPr algn="r"/>
              <a:t>‹#›</a:t>
            </a:fld>
            <a:endParaRPr lang="en-US" dirty="0"/>
          </a:p>
        </p:txBody>
      </p:sp>
      <p:sp>
        <p:nvSpPr>
          <p:cNvPr id="8" name="Rectangle 7"/>
          <p:cNvSpPr>
            <a:spLocks noGrp="1"/>
          </p:cNvSpPr>
          <p:nvPr>
            <p:ph type="ftr" sz="quarter" idx="14"/>
          </p:nvPr>
        </p:nvSpPr>
        <p:spPr/>
        <p:txBody>
          <a:bodyPr/>
          <a:lstStyle/>
          <a:p>
            <a:endParaRPr lang="en-US" dirty="0"/>
          </a:p>
        </p:txBody>
      </p:sp>
    </p:spTree>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Panorama">
    <p:spTree>
      <p:nvGrpSpPr>
        <p:cNvPr id="1" name=""/>
        <p:cNvGrpSpPr/>
        <p:nvPr/>
      </p:nvGrpSpPr>
      <p:grpSpPr>
        <a:xfrm>
          <a:off x="0" y="0"/>
          <a:ext cx="0" cy="0"/>
          <a:chOff x="0" y="0"/>
          <a:chExt cx="0" cy="0"/>
        </a:xfrm>
      </p:grpSpPr>
      <p:sp>
        <p:nvSpPr>
          <p:cNvPr id="3" name="W¥ل云玗İαЂôÁûÂÚ丫:Pïçtúrê Plå¢éhõlðér 表¥鷗字㌍ 表_W 2"/>
          <p:cNvSpPr>
            <a:spLocks noGrp="1"/>
          </p:cNvSpPr>
          <p:nvPr>
            <p:ph type="pic" sz="quarter" idx="30"/>
          </p:nvPr>
        </p:nvSpPr>
        <p:spPr>
          <a:xfrm>
            <a:off x="457200" y="2057400"/>
            <a:ext cx="8229600" cy="27432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0" algn="ctr" rtl="0" latinLnBrk="0">
              <a:buFontTx/>
              <a:buNone/>
            </a:pPr>
            <a:r>
              <a:rPr lang="en-US"/>
              <a:t>Drag picture to placeholder or click icon to add</a:t>
            </a:r>
            <a:endParaRPr lang="en-US" dirty="0"/>
          </a:p>
        </p:txBody>
      </p:sp>
      <p:sp>
        <p:nvSpPr>
          <p:cNvPr id="4" name="W¥ل云玗İαЂÕØÚáÛ丫:Téxt Plàçèhòlðêr 表¥鷗字㌍_W 3"/>
          <p:cNvSpPr>
            <a:spLocks noGrp="1"/>
          </p:cNvSpPr>
          <p:nvPr>
            <p:ph type="body" sz="quarter" idx="12" hasCustomPrompt="1"/>
          </p:nvPr>
        </p:nvSpPr>
        <p:spPr>
          <a:xfrm>
            <a:off x="457200" y="4876800"/>
            <a:ext cx="8229600" cy="1447800"/>
          </a:xfrm>
        </p:spPr>
        <p:txBody>
          <a:bodyPr tIns="91440" rIns="9144" bIns="91440" anchor="t"/>
          <a:lstStyle>
            <a:lvl1pPr marL="0" marR="0" indent="0" algn="l">
              <a:buFontTx/>
              <a:buNone/>
              <a:defRPr sz="1800" i="0"/>
            </a:lvl1pPr>
            <a:extLst/>
          </a:lstStyle>
          <a:p>
            <a:pPr lvl="0"/>
            <a:r>
              <a:rPr lang="en-US" dirty="0"/>
              <a:t>Click to add caption</a:t>
            </a:r>
          </a:p>
        </p:txBody>
      </p:sp>
      <p:sp>
        <p:nvSpPr>
          <p:cNvPr id="5" name="Rectangle 4"/>
          <p:cNvSpPr>
            <a:spLocks noGrp="1"/>
          </p:cNvSpPr>
          <p:nvPr>
            <p:ph type="dt" sz="half" idx="31"/>
          </p:nvPr>
        </p:nvSpPr>
        <p:spPr/>
        <p:txBody>
          <a:bodyPr/>
          <a:lstStyle/>
          <a:p>
            <a:fld id="{F30C84A2-23CF-44F5-B813-5187ED5C7D1C}" type="datetimeFigureOut">
              <a:rPr lang="en-US" sz="1200" smtClean="0">
                <a:solidFill>
                  <a:schemeClr val="tx2"/>
                </a:solidFill>
              </a:rPr>
              <a:pPr/>
              <a:t>6/9/21</a:t>
            </a:fld>
            <a:endParaRPr lang="en-US" dirty="0"/>
          </a:p>
        </p:txBody>
      </p:sp>
      <p:sp>
        <p:nvSpPr>
          <p:cNvPr id="6" name="Rectangle 5"/>
          <p:cNvSpPr>
            <a:spLocks noGrp="1"/>
          </p:cNvSpPr>
          <p:nvPr>
            <p:ph type="sldNum" sz="quarter" idx="32"/>
          </p:nvPr>
        </p:nvSpPr>
        <p:spPr/>
        <p:txBody>
          <a:bodyPr/>
          <a:lstStyle/>
          <a:p>
            <a:pPr algn="r"/>
            <a:fld id="{F99EC173-99AE-4773-AB25-02E469A13EAE}" type="slidenum">
              <a:rPr lang="en-US" sz="1200" smtClean="0">
                <a:solidFill>
                  <a:schemeClr val="tx2"/>
                </a:solidFill>
              </a:rPr>
              <a:pPr algn="r"/>
              <a:t>‹#›</a:t>
            </a:fld>
            <a:endParaRPr lang="en-US" dirty="0"/>
          </a:p>
        </p:txBody>
      </p:sp>
      <p:sp>
        <p:nvSpPr>
          <p:cNvPr id="7" name="Rectangle 6"/>
          <p:cNvSpPr>
            <a:spLocks noGrp="1"/>
          </p:cNvSpPr>
          <p:nvPr>
            <p:ph type="ftr" sz="quarter" idx="33"/>
          </p:nvPr>
        </p:nvSpPr>
        <p:spPr/>
        <p:txBody>
          <a:bodyPr/>
          <a:lstStyle/>
          <a:p>
            <a:endParaRPr lang="en-US" dirty="0"/>
          </a:p>
        </p:txBody>
      </p:sp>
    </p:spTree>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3" name="Rectangle 13"/>
          <p:cNvSpPr>
            <a:spLocks noGrp="1"/>
          </p:cNvSpPr>
          <p:nvPr>
            <p:ph type="title"/>
          </p:nvPr>
        </p:nvSpPr>
        <p:spPr/>
        <p:txBody>
          <a:bodyPr anchor="ctr"/>
          <a:lstStyle/>
          <a:p>
            <a:r>
              <a:rPr lang="en-US" noProof="1"/>
              <a:t>Click to edit Master title style</a:t>
            </a:r>
            <a:endParaRPr lang="en-US"/>
          </a:p>
        </p:txBody>
      </p:sp>
      <p:sp>
        <p:nvSpPr>
          <p:cNvPr id="14" name="Rectangle 6"/>
          <p:cNvSpPr>
            <a:spLocks noGrp="1"/>
          </p:cNvSpPr>
          <p:nvPr>
            <p:ph idx="1"/>
          </p:nvPr>
        </p:nvSpPr>
        <p:spPr/>
        <p:txBody>
          <a:bodyPr/>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endParaRPr lang="en-US"/>
          </a:p>
        </p:txBody>
      </p:sp>
      <p:sp>
        <p:nvSpPr>
          <p:cNvPr id="2" name="Rectangle 7"/>
          <p:cNvSpPr>
            <a:spLocks noGrp="1"/>
          </p:cNvSpPr>
          <p:nvPr>
            <p:ph type="dt" sz="half" idx="10"/>
          </p:nvPr>
        </p:nvSpPr>
        <p:spPr/>
        <p:txBody>
          <a:bodyPr/>
          <a:lstStyle/>
          <a:p>
            <a:fld id="{ACB2EC6F-6501-4E04-BD6C-A8A6CABB2C5B}" type="datetimeFigureOut">
              <a:rPr lang="en-US" smtClean="0"/>
              <a:pPr/>
              <a:t>6/9/21</a:t>
            </a:fld>
            <a:endParaRPr lang="en-US" dirty="0"/>
          </a:p>
        </p:txBody>
      </p:sp>
      <p:sp>
        <p:nvSpPr>
          <p:cNvPr id="27" name="Rectangle 19"/>
          <p:cNvSpPr>
            <a:spLocks noGrp="1"/>
          </p:cNvSpPr>
          <p:nvPr>
            <p:ph type="ftr" sz="quarter" idx="11"/>
          </p:nvPr>
        </p:nvSpPr>
        <p:spPr/>
        <p:txBody>
          <a:bodyPr/>
          <a:lstStyle/>
          <a:p>
            <a:endParaRPr lang="en-US" dirty="0"/>
          </a:p>
        </p:txBody>
      </p:sp>
      <p:sp>
        <p:nvSpPr>
          <p:cNvPr id="24" name="Rectangle 26"/>
          <p:cNvSpPr>
            <a:spLocks noGrp="1"/>
          </p:cNvSpPr>
          <p:nvPr>
            <p:ph type="sldNum" sz="quarter" idx="12"/>
          </p:nvPr>
        </p:nvSpPr>
        <p:spPr/>
        <p:txBody>
          <a:bodyPr/>
          <a:lstStyle/>
          <a:p>
            <a:fld id="{963B0023-0CED-47F7-85AE-654F0B232C29}" type="slidenum">
              <a:rPr lang="en-US" smtClean="0"/>
              <a:pPr/>
              <a:t>‹#›</a:t>
            </a:fld>
            <a:endParaRPr lang="en-US" dirty="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30C84A2-23CF-44F5-B813-5187ED5C7D1C}" type="datetimeFigureOut">
              <a:rPr lang="en-US" sz="1200" smtClean="0">
                <a:solidFill>
                  <a:schemeClr val="tx2"/>
                </a:solidFill>
              </a:rPr>
              <a:pPr/>
              <a:t>6/9/21</a:t>
            </a:fld>
            <a:endParaRPr lang="en-US" sz="1200" dirty="0">
              <a:solidFill>
                <a:schemeClr val="tx2"/>
              </a:solidFill>
            </a:endParaRPr>
          </a:p>
        </p:txBody>
      </p:sp>
      <p:sp>
        <p:nvSpPr>
          <p:cNvPr id="5" name="Footer Placeholder 4"/>
          <p:cNvSpPr>
            <a:spLocks noGrp="1"/>
          </p:cNvSpPr>
          <p:nvPr>
            <p:ph type="ftr" sz="quarter" idx="11"/>
          </p:nvPr>
        </p:nvSpPr>
        <p:spPr/>
        <p:txBody>
          <a:bodyPr/>
          <a:lstStyle/>
          <a:p>
            <a:pPr algn="ctr"/>
            <a:endParaRPr lang="en-US" sz="1200" dirty="0">
              <a:solidFill>
                <a:schemeClr val="tx2"/>
              </a:solidFill>
            </a:endParaRPr>
          </a:p>
        </p:txBody>
      </p:sp>
      <p:sp>
        <p:nvSpPr>
          <p:cNvPr id="6" name="Slide Number Placeholder 5"/>
          <p:cNvSpPr>
            <a:spLocks noGrp="1"/>
          </p:cNvSpPr>
          <p:nvPr>
            <p:ph type="sldNum" sz="quarter" idx="12"/>
          </p:nvPr>
        </p:nvSpPr>
        <p:spPr/>
        <p:txBody>
          <a:bodyPr/>
          <a:lstStyle/>
          <a:p>
            <a:pPr algn="r"/>
            <a:fld id="{F99EC173-99AE-4773-AB25-02E469A13EAE}" type="slidenum">
              <a:rPr lang="en-US" sz="1200" smtClean="0">
                <a:solidFill>
                  <a:schemeClr val="tx2"/>
                </a:solidFill>
              </a:rPr>
              <a:pPr algn="r"/>
              <a:t>‹#›</a:t>
            </a:fld>
            <a:endParaRPr lang="en-US" sz="1200" dirty="0">
              <a:solidFill>
                <a:schemeClr val="tx2"/>
              </a:solidFill>
            </a:endParaRPr>
          </a:p>
        </p:txBody>
      </p:sp>
    </p:spTree>
    <p:extLst>
      <p:ext uri="{BB962C8B-B14F-4D97-AF65-F5344CB8AC3E}">
        <p14:creationId xmlns:p14="http://schemas.microsoft.com/office/powerpoint/2010/main" val="163691972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B2EC6F-6501-4E04-BD6C-A8A6CABB2C5B}" type="datetimeFigureOut">
              <a:rPr lang="en-US" smtClean="0"/>
              <a:pPr/>
              <a:t>6/9/21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63B0023-0CED-47F7-85AE-654F0B232C29}" type="slidenum">
              <a:rPr lang="en-US" smtClean="0"/>
              <a:pPr/>
              <a:t>‹#›</a:t>
            </a:fld>
            <a:endParaRPr lang="en-US" dirty="0"/>
          </a:p>
        </p:txBody>
      </p:sp>
    </p:spTree>
    <p:extLst>
      <p:ext uri="{BB962C8B-B14F-4D97-AF65-F5344CB8AC3E}">
        <p14:creationId xmlns:p14="http://schemas.microsoft.com/office/powerpoint/2010/main" val="390957579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30C84A2-23CF-44F5-B813-5187ED5C7D1C}" type="datetimeFigureOut">
              <a:rPr lang="en-US" sz="1200" smtClean="0">
                <a:solidFill>
                  <a:schemeClr val="tx2"/>
                </a:solidFill>
              </a:rPr>
              <a:pPr/>
              <a:t>6/9/21</a:t>
            </a:fld>
            <a:endParaRPr lang="en-US" sz="1200" dirty="0">
              <a:solidFill>
                <a:schemeClr val="tx2"/>
              </a:solidFill>
            </a:endParaRPr>
          </a:p>
        </p:txBody>
      </p:sp>
      <p:sp>
        <p:nvSpPr>
          <p:cNvPr id="5" name="Footer Placeholder 4"/>
          <p:cNvSpPr>
            <a:spLocks noGrp="1"/>
          </p:cNvSpPr>
          <p:nvPr>
            <p:ph type="ftr" sz="quarter" idx="11"/>
          </p:nvPr>
        </p:nvSpPr>
        <p:spPr/>
        <p:txBody>
          <a:bodyPr/>
          <a:lstStyle/>
          <a:p>
            <a:pPr algn="ctr"/>
            <a:endParaRPr lang="en-US" sz="1200" dirty="0">
              <a:solidFill>
                <a:schemeClr val="tx2"/>
              </a:solidFill>
            </a:endParaRPr>
          </a:p>
        </p:txBody>
      </p:sp>
      <p:sp>
        <p:nvSpPr>
          <p:cNvPr id="6" name="Slide Number Placeholder 5"/>
          <p:cNvSpPr>
            <a:spLocks noGrp="1"/>
          </p:cNvSpPr>
          <p:nvPr>
            <p:ph type="sldNum" sz="quarter" idx="12"/>
          </p:nvPr>
        </p:nvSpPr>
        <p:spPr/>
        <p:txBody>
          <a:bodyPr/>
          <a:lstStyle/>
          <a:p>
            <a:pPr algn="r"/>
            <a:fld id="{F99EC173-99AE-4773-AB25-02E469A13EAE}" type="slidenum">
              <a:rPr lang="en-US" sz="1200" smtClean="0">
                <a:solidFill>
                  <a:schemeClr val="tx2"/>
                </a:solidFill>
              </a:rPr>
              <a:pPr algn="r"/>
              <a:t>‹#›</a:t>
            </a:fld>
            <a:endParaRPr lang="en-US" sz="1200" dirty="0">
              <a:solidFill>
                <a:schemeClr val="tx2"/>
              </a:solidFill>
            </a:endParaRPr>
          </a:p>
        </p:txBody>
      </p:sp>
    </p:spTree>
    <p:extLst>
      <p:ext uri="{BB962C8B-B14F-4D97-AF65-F5344CB8AC3E}">
        <p14:creationId xmlns:p14="http://schemas.microsoft.com/office/powerpoint/2010/main" val="7668016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30C84A2-23CF-44F5-B813-5187ED5C7D1C}" type="datetimeFigureOut">
              <a:rPr lang="en-US" sz="1200" smtClean="0">
                <a:solidFill>
                  <a:schemeClr val="tx2"/>
                </a:solidFill>
              </a:rPr>
              <a:pPr/>
              <a:t>6/9/21</a:t>
            </a:fld>
            <a:endParaRPr lang="en-US" sz="1200" dirty="0">
              <a:solidFill>
                <a:schemeClr val="tx2"/>
              </a:solidFill>
            </a:endParaRPr>
          </a:p>
        </p:txBody>
      </p:sp>
      <p:sp>
        <p:nvSpPr>
          <p:cNvPr id="6" name="Footer Placeholder 5"/>
          <p:cNvSpPr>
            <a:spLocks noGrp="1"/>
          </p:cNvSpPr>
          <p:nvPr>
            <p:ph type="ftr" sz="quarter" idx="11"/>
          </p:nvPr>
        </p:nvSpPr>
        <p:spPr/>
        <p:txBody>
          <a:bodyPr/>
          <a:lstStyle/>
          <a:p>
            <a:pPr algn="ctr"/>
            <a:endParaRPr lang="en-US" sz="1200" dirty="0">
              <a:solidFill>
                <a:schemeClr val="tx2"/>
              </a:solidFill>
            </a:endParaRPr>
          </a:p>
        </p:txBody>
      </p:sp>
      <p:sp>
        <p:nvSpPr>
          <p:cNvPr id="7" name="Slide Number Placeholder 6"/>
          <p:cNvSpPr>
            <a:spLocks noGrp="1"/>
          </p:cNvSpPr>
          <p:nvPr>
            <p:ph type="sldNum" sz="quarter" idx="12"/>
          </p:nvPr>
        </p:nvSpPr>
        <p:spPr/>
        <p:txBody>
          <a:bodyPr/>
          <a:lstStyle/>
          <a:p>
            <a:pPr algn="r"/>
            <a:fld id="{F99EC173-99AE-4773-AB25-02E469A13EAE}" type="slidenum">
              <a:rPr lang="en-US" sz="1200" smtClean="0">
                <a:solidFill>
                  <a:schemeClr val="tx2"/>
                </a:solidFill>
              </a:rPr>
              <a:pPr algn="r"/>
              <a:t>‹#›</a:t>
            </a:fld>
            <a:endParaRPr lang="en-US" sz="1200" dirty="0">
              <a:solidFill>
                <a:schemeClr val="tx2"/>
              </a:solidFill>
            </a:endParaRPr>
          </a:p>
        </p:txBody>
      </p:sp>
    </p:spTree>
    <p:extLst>
      <p:ext uri="{BB962C8B-B14F-4D97-AF65-F5344CB8AC3E}">
        <p14:creationId xmlns:p14="http://schemas.microsoft.com/office/powerpoint/2010/main" val="357213125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30C84A2-23CF-44F5-B813-5187ED5C7D1C}" type="datetimeFigureOut">
              <a:rPr lang="en-US" sz="1200" smtClean="0">
                <a:solidFill>
                  <a:schemeClr val="tx2"/>
                </a:solidFill>
              </a:rPr>
              <a:pPr/>
              <a:t>6/9/21</a:t>
            </a:fld>
            <a:endParaRPr lang="en-US" sz="1200" dirty="0">
              <a:solidFill>
                <a:schemeClr val="tx2"/>
              </a:solidFill>
            </a:endParaRPr>
          </a:p>
        </p:txBody>
      </p:sp>
      <p:sp>
        <p:nvSpPr>
          <p:cNvPr id="8" name="Footer Placeholder 7"/>
          <p:cNvSpPr>
            <a:spLocks noGrp="1"/>
          </p:cNvSpPr>
          <p:nvPr>
            <p:ph type="ftr" sz="quarter" idx="11"/>
          </p:nvPr>
        </p:nvSpPr>
        <p:spPr/>
        <p:txBody>
          <a:bodyPr/>
          <a:lstStyle/>
          <a:p>
            <a:pPr algn="ctr"/>
            <a:endParaRPr lang="en-US" sz="1200" dirty="0">
              <a:solidFill>
                <a:schemeClr val="tx2"/>
              </a:solidFill>
            </a:endParaRPr>
          </a:p>
        </p:txBody>
      </p:sp>
      <p:sp>
        <p:nvSpPr>
          <p:cNvPr id="9" name="Slide Number Placeholder 8"/>
          <p:cNvSpPr>
            <a:spLocks noGrp="1"/>
          </p:cNvSpPr>
          <p:nvPr>
            <p:ph type="sldNum" sz="quarter" idx="12"/>
          </p:nvPr>
        </p:nvSpPr>
        <p:spPr/>
        <p:txBody>
          <a:bodyPr/>
          <a:lstStyle/>
          <a:p>
            <a:pPr algn="r"/>
            <a:fld id="{F99EC173-99AE-4773-AB25-02E469A13EAE}" type="slidenum">
              <a:rPr lang="en-US" sz="1200" smtClean="0">
                <a:solidFill>
                  <a:schemeClr val="tx2"/>
                </a:solidFill>
              </a:rPr>
              <a:pPr algn="r"/>
              <a:t>‹#›</a:t>
            </a:fld>
            <a:endParaRPr lang="en-US" sz="1200" dirty="0">
              <a:solidFill>
                <a:schemeClr val="tx2"/>
              </a:solidFill>
            </a:endParaRPr>
          </a:p>
        </p:txBody>
      </p:sp>
    </p:spTree>
    <p:extLst>
      <p:ext uri="{BB962C8B-B14F-4D97-AF65-F5344CB8AC3E}">
        <p14:creationId xmlns:p14="http://schemas.microsoft.com/office/powerpoint/2010/main" val="177963667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30C84A2-23CF-44F5-B813-5187ED5C7D1C}" type="datetimeFigureOut">
              <a:rPr lang="en-US" sz="1200" smtClean="0">
                <a:solidFill>
                  <a:schemeClr val="tx2"/>
                </a:solidFill>
              </a:rPr>
              <a:pPr/>
              <a:t>6/9/21</a:t>
            </a:fld>
            <a:endParaRPr lang="en-US" sz="1200" dirty="0">
              <a:solidFill>
                <a:schemeClr val="tx2"/>
              </a:solidFill>
            </a:endParaRPr>
          </a:p>
        </p:txBody>
      </p:sp>
      <p:sp>
        <p:nvSpPr>
          <p:cNvPr id="4" name="Footer Placeholder 3"/>
          <p:cNvSpPr>
            <a:spLocks noGrp="1"/>
          </p:cNvSpPr>
          <p:nvPr>
            <p:ph type="ftr" sz="quarter" idx="11"/>
          </p:nvPr>
        </p:nvSpPr>
        <p:spPr/>
        <p:txBody>
          <a:bodyPr/>
          <a:lstStyle/>
          <a:p>
            <a:pPr algn="ctr"/>
            <a:endParaRPr lang="en-US" sz="1200" dirty="0">
              <a:solidFill>
                <a:schemeClr val="tx2"/>
              </a:solidFill>
            </a:endParaRPr>
          </a:p>
        </p:txBody>
      </p:sp>
      <p:sp>
        <p:nvSpPr>
          <p:cNvPr id="5" name="Slide Number Placeholder 4"/>
          <p:cNvSpPr>
            <a:spLocks noGrp="1"/>
          </p:cNvSpPr>
          <p:nvPr>
            <p:ph type="sldNum" sz="quarter" idx="12"/>
          </p:nvPr>
        </p:nvSpPr>
        <p:spPr/>
        <p:txBody>
          <a:bodyPr/>
          <a:lstStyle/>
          <a:p>
            <a:pPr algn="r"/>
            <a:fld id="{F99EC173-99AE-4773-AB25-02E469A13EAE}" type="slidenum">
              <a:rPr lang="en-US" sz="1200" smtClean="0">
                <a:solidFill>
                  <a:schemeClr val="tx2"/>
                </a:solidFill>
              </a:rPr>
              <a:pPr algn="r"/>
              <a:t>‹#›</a:t>
            </a:fld>
            <a:endParaRPr lang="en-US" sz="1200" dirty="0">
              <a:solidFill>
                <a:schemeClr val="tx2"/>
              </a:solidFill>
            </a:endParaRPr>
          </a:p>
        </p:txBody>
      </p:sp>
    </p:spTree>
    <p:extLst>
      <p:ext uri="{BB962C8B-B14F-4D97-AF65-F5344CB8AC3E}">
        <p14:creationId xmlns:p14="http://schemas.microsoft.com/office/powerpoint/2010/main" val="29395200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8E54C40-85F8-6348-85EA-644074BA2145}" type="datetimeFigureOut">
              <a:rPr lang="en-US" smtClean="0"/>
              <a:t>6/9/21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22F0A1B-7A5B-FC4B-9A6E-84D81A3697F2}" type="slidenum">
              <a:rPr lang="en-US" smtClean="0"/>
              <a:t>‹#›</a:t>
            </a:fld>
            <a:endParaRPr lang="en-US"/>
          </a:p>
        </p:txBody>
      </p:sp>
    </p:spTree>
    <p:extLst>
      <p:ext uri="{BB962C8B-B14F-4D97-AF65-F5344CB8AC3E}">
        <p14:creationId xmlns:p14="http://schemas.microsoft.com/office/powerpoint/2010/main" val="27710606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ColTx" preserve="1">
  <p:cSld name="Portrait with Caption">
    <p:spTree>
      <p:nvGrpSpPr>
        <p:cNvPr id="1" name=""/>
        <p:cNvGrpSpPr/>
        <p:nvPr/>
      </p:nvGrpSpPr>
      <p:grpSpPr>
        <a:xfrm>
          <a:off x="0" y="0"/>
          <a:ext cx="0" cy="0"/>
          <a:chOff x="0" y="0"/>
          <a:chExt cx="0" cy="0"/>
        </a:xfrm>
      </p:grpSpPr>
      <p:sp>
        <p:nvSpPr>
          <p:cNvPr id="11" name="Rectangle 8"/>
          <p:cNvSpPr>
            <a:spLocks noGrp="1"/>
          </p:cNvSpPr>
          <p:nvPr>
            <p:ph type="pic" sz="quarter" idx="10"/>
          </p:nvPr>
        </p:nvSpPr>
        <p:spPr>
          <a:xfrm>
            <a:off x="419375" y="233241"/>
            <a:ext cx="4640305" cy="61722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1588" algn="ctr" rtl="0" latinLnBrk="0">
              <a:spcBef>
                <a:spcPct val="20000"/>
              </a:spcBef>
              <a:buFontTx/>
              <a:buNone/>
            </a:pPr>
            <a:r>
              <a:rPr lang="en-US" i="0"/>
              <a:t>Drag picture to placeholder or click icon to add</a:t>
            </a:r>
            <a:endParaRPr lang="en-US" i="0" dirty="0"/>
          </a:p>
        </p:txBody>
      </p:sp>
      <p:sp>
        <p:nvSpPr>
          <p:cNvPr id="13" name="Rectangle 6"/>
          <p:cNvSpPr>
            <a:spLocks noGrp="1"/>
          </p:cNvSpPr>
          <p:nvPr>
            <p:ph type="body" sz="quarter" idx="11" hasCustomPrompt="1"/>
          </p:nvPr>
        </p:nvSpPr>
        <p:spPr>
          <a:xfrm>
            <a:off x="5257800" y="3048000"/>
            <a:ext cx="3505200" cy="3352800"/>
          </a:xfrm>
        </p:spPr>
        <p:txBody>
          <a:bodyPr tIns="91440" bIns="91440" anchor="b" anchorCtr="0">
            <a:noAutofit/>
          </a:bodyPr>
          <a:lstStyle>
            <a:lvl1pPr marL="0" marR="0" indent="0" algn="l" rtl="0" latinLnBrk="0">
              <a:spcBef>
                <a:spcPct val="20000"/>
              </a:spcBef>
              <a:buFontTx/>
              <a:buNone/>
              <a:defRPr sz="1800" i="0" baseline="0">
                <a:solidFill>
                  <a:schemeClr val="tx1"/>
                </a:solidFill>
                <a:latin typeface="+mn-lt"/>
                <a:ea typeface="+mn-ea"/>
                <a:cs typeface="+mn-cs"/>
              </a:defRPr>
            </a:lvl1pPr>
            <a:extLst/>
          </a:lstStyle>
          <a:p>
            <a:pPr lvl="0"/>
            <a:r>
              <a:rPr lang="en-US" dirty="0"/>
              <a:t>Click to add caption</a:t>
            </a:r>
          </a:p>
        </p:txBody>
      </p:sp>
      <p:sp>
        <p:nvSpPr>
          <p:cNvPr id="4" name="Rectangle 3"/>
          <p:cNvSpPr>
            <a:spLocks noGrp="1"/>
          </p:cNvSpPr>
          <p:nvPr>
            <p:ph type="dt" sz="half" idx="12"/>
          </p:nvPr>
        </p:nvSpPr>
        <p:spPr/>
        <p:txBody>
          <a:bodyPr/>
          <a:lstStyle/>
          <a:p>
            <a:fld id="{F30C84A2-23CF-44F5-B813-5187ED5C7D1C}" type="datetimeFigureOut">
              <a:rPr lang="en-US" sz="1200" smtClean="0">
                <a:solidFill>
                  <a:schemeClr val="tx2"/>
                </a:solidFill>
              </a:rPr>
              <a:pPr/>
              <a:t>6/9/21</a:t>
            </a:fld>
            <a:endParaRPr lang="en-US" dirty="0"/>
          </a:p>
        </p:txBody>
      </p:sp>
      <p:sp>
        <p:nvSpPr>
          <p:cNvPr id="5" name="Rectangle 4"/>
          <p:cNvSpPr>
            <a:spLocks noGrp="1"/>
          </p:cNvSpPr>
          <p:nvPr>
            <p:ph type="sldNum" sz="quarter" idx="13"/>
          </p:nvPr>
        </p:nvSpPr>
        <p:spPr/>
        <p:txBody>
          <a:bodyPr/>
          <a:lstStyle/>
          <a:p>
            <a:pPr algn="r"/>
            <a:fld id="{F99EC173-99AE-4773-AB25-02E469A13EAE}" type="slidenum">
              <a:rPr lang="en-US" sz="1200" smtClean="0">
                <a:solidFill>
                  <a:schemeClr val="tx2"/>
                </a:solidFill>
              </a:rPr>
              <a:pPr algn="r"/>
              <a:t>‹#›</a:t>
            </a:fld>
            <a:endParaRPr lang="en-US" dirty="0"/>
          </a:p>
        </p:txBody>
      </p:sp>
      <p:sp>
        <p:nvSpPr>
          <p:cNvPr id="6" name="Rectangle 5"/>
          <p:cNvSpPr>
            <a:spLocks noGrp="1"/>
          </p:cNvSpPr>
          <p:nvPr>
            <p:ph type="ftr" sz="quarter" idx="14"/>
          </p:nvPr>
        </p:nvSpPr>
        <p:spPr/>
        <p:txBody>
          <a:bodyPr/>
          <a:lstStyle/>
          <a:p>
            <a:endParaRPr lang="en-US" dirty="0"/>
          </a:p>
        </p:txBody>
      </p:sp>
    </p:spTree>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30C84A2-23CF-44F5-B813-5187ED5C7D1C}" type="datetimeFigureOut">
              <a:rPr lang="en-US" sz="1200" smtClean="0">
                <a:solidFill>
                  <a:schemeClr val="tx2"/>
                </a:solidFill>
              </a:rPr>
              <a:pPr/>
              <a:t>6/9/21</a:t>
            </a:fld>
            <a:endParaRPr lang="en-US" sz="1200" dirty="0">
              <a:solidFill>
                <a:schemeClr val="tx2"/>
              </a:solidFill>
            </a:endParaRPr>
          </a:p>
        </p:txBody>
      </p:sp>
      <p:sp>
        <p:nvSpPr>
          <p:cNvPr id="6" name="Footer Placeholder 5"/>
          <p:cNvSpPr>
            <a:spLocks noGrp="1"/>
          </p:cNvSpPr>
          <p:nvPr>
            <p:ph type="ftr" sz="quarter" idx="11"/>
          </p:nvPr>
        </p:nvSpPr>
        <p:spPr/>
        <p:txBody>
          <a:bodyPr/>
          <a:lstStyle/>
          <a:p>
            <a:pPr algn="ctr"/>
            <a:endParaRPr lang="en-US" sz="1200" dirty="0">
              <a:solidFill>
                <a:schemeClr val="tx2"/>
              </a:solidFill>
            </a:endParaRPr>
          </a:p>
        </p:txBody>
      </p:sp>
      <p:sp>
        <p:nvSpPr>
          <p:cNvPr id="7" name="Slide Number Placeholder 6"/>
          <p:cNvSpPr>
            <a:spLocks noGrp="1"/>
          </p:cNvSpPr>
          <p:nvPr>
            <p:ph type="sldNum" sz="quarter" idx="12"/>
          </p:nvPr>
        </p:nvSpPr>
        <p:spPr/>
        <p:txBody>
          <a:bodyPr/>
          <a:lstStyle/>
          <a:p>
            <a:pPr algn="r"/>
            <a:fld id="{F99EC173-99AE-4773-AB25-02E469A13EAE}" type="slidenum">
              <a:rPr lang="en-US" sz="1200" smtClean="0">
                <a:solidFill>
                  <a:schemeClr val="tx2"/>
                </a:solidFill>
              </a:rPr>
              <a:pPr algn="r"/>
              <a:t>‹#›</a:t>
            </a:fld>
            <a:endParaRPr lang="en-US" sz="1200" dirty="0">
              <a:solidFill>
                <a:schemeClr val="tx2"/>
              </a:solidFill>
            </a:endParaRPr>
          </a:p>
        </p:txBody>
      </p:sp>
    </p:spTree>
    <p:extLst>
      <p:ext uri="{BB962C8B-B14F-4D97-AF65-F5344CB8AC3E}">
        <p14:creationId xmlns:p14="http://schemas.microsoft.com/office/powerpoint/2010/main" val="374780092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30C84A2-23CF-44F5-B813-5187ED5C7D1C}" type="datetimeFigureOut">
              <a:rPr lang="en-US" sz="1200" smtClean="0">
                <a:solidFill>
                  <a:schemeClr val="tx2"/>
                </a:solidFill>
              </a:rPr>
              <a:pPr/>
              <a:t>6/9/21</a:t>
            </a:fld>
            <a:endParaRPr lang="en-US" sz="1200" dirty="0">
              <a:solidFill>
                <a:schemeClr val="tx2"/>
              </a:solidFill>
            </a:endParaRPr>
          </a:p>
        </p:txBody>
      </p:sp>
      <p:sp>
        <p:nvSpPr>
          <p:cNvPr id="6" name="Footer Placeholder 5"/>
          <p:cNvSpPr>
            <a:spLocks noGrp="1"/>
          </p:cNvSpPr>
          <p:nvPr>
            <p:ph type="ftr" sz="quarter" idx="11"/>
          </p:nvPr>
        </p:nvSpPr>
        <p:spPr/>
        <p:txBody>
          <a:bodyPr/>
          <a:lstStyle/>
          <a:p>
            <a:pPr algn="ctr"/>
            <a:endParaRPr lang="en-US" sz="1200" dirty="0">
              <a:solidFill>
                <a:schemeClr val="tx2"/>
              </a:solidFill>
            </a:endParaRPr>
          </a:p>
        </p:txBody>
      </p:sp>
      <p:sp>
        <p:nvSpPr>
          <p:cNvPr id="7" name="Slide Number Placeholder 6"/>
          <p:cNvSpPr>
            <a:spLocks noGrp="1"/>
          </p:cNvSpPr>
          <p:nvPr>
            <p:ph type="sldNum" sz="quarter" idx="12"/>
          </p:nvPr>
        </p:nvSpPr>
        <p:spPr/>
        <p:txBody>
          <a:bodyPr/>
          <a:lstStyle/>
          <a:p>
            <a:pPr algn="r"/>
            <a:fld id="{F99EC173-99AE-4773-AB25-02E469A13EAE}" type="slidenum">
              <a:rPr lang="en-US" sz="1200" smtClean="0">
                <a:solidFill>
                  <a:schemeClr val="tx2"/>
                </a:solidFill>
              </a:rPr>
              <a:pPr algn="r"/>
              <a:t>‹#›</a:t>
            </a:fld>
            <a:endParaRPr lang="en-US" sz="1200" dirty="0">
              <a:solidFill>
                <a:schemeClr val="tx2"/>
              </a:solidFill>
            </a:endParaRPr>
          </a:p>
        </p:txBody>
      </p:sp>
    </p:spTree>
    <p:extLst>
      <p:ext uri="{BB962C8B-B14F-4D97-AF65-F5344CB8AC3E}">
        <p14:creationId xmlns:p14="http://schemas.microsoft.com/office/powerpoint/2010/main" val="41101829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30C84A2-23CF-44F5-B813-5187ED5C7D1C}" type="datetimeFigureOut">
              <a:rPr lang="en-US" sz="1200" smtClean="0">
                <a:solidFill>
                  <a:schemeClr val="tx2"/>
                </a:solidFill>
              </a:rPr>
              <a:pPr/>
              <a:t>6/9/21</a:t>
            </a:fld>
            <a:endParaRPr lang="en-US" sz="1200" dirty="0">
              <a:solidFill>
                <a:schemeClr val="tx2"/>
              </a:solidFill>
            </a:endParaRPr>
          </a:p>
        </p:txBody>
      </p:sp>
      <p:sp>
        <p:nvSpPr>
          <p:cNvPr id="5" name="Footer Placeholder 4"/>
          <p:cNvSpPr>
            <a:spLocks noGrp="1"/>
          </p:cNvSpPr>
          <p:nvPr>
            <p:ph type="ftr" sz="quarter" idx="11"/>
          </p:nvPr>
        </p:nvSpPr>
        <p:spPr/>
        <p:txBody>
          <a:bodyPr/>
          <a:lstStyle/>
          <a:p>
            <a:pPr algn="ctr"/>
            <a:endParaRPr lang="en-US" sz="1200" dirty="0">
              <a:solidFill>
                <a:schemeClr val="tx2"/>
              </a:solidFill>
            </a:endParaRPr>
          </a:p>
        </p:txBody>
      </p:sp>
      <p:sp>
        <p:nvSpPr>
          <p:cNvPr id="6" name="Slide Number Placeholder 5"/>
          <p:cNvSpPr>
            <a:spLocks noGrp="1"/>
          </p:cNvSpPr>
          <p:nvPr>
            <p:ph type="sldNum" sz="quarter" idx="12"/>
          </p:nvPr>
        </p:nvSpPr>
        <p:spPr/>
        <p:txBody>
          <a:bodyPr/>
          <a:lstStyle/>
          <a:p>
            <a:pPr algn="r"/>
            <a:fld id="{F99EC173-99AE-4773-AB25-02E469A13EAE}" type="slidenum">
              <a:rPr lang="en-US" sz="1200" smtClean="0">
                <a:solidFill>
                  <a:schemeClr val="tx2"/>
                </a:solidFill>
              </a:rPr>
              <a:pPr algn="r"/>
              <a:t>‹#›</a:t>
            </a:fld>
            <a:endParaRPr lang="en-US" sz="1200" dirty="0">
              <a:solidFill>
                <a:schemeClr val="tx2"/>
              </a:solidFill>
            </a:endParaRPr>
          </a:p>
        </p:txBody>
      </p:sp>
    </p:spTree>
    <p:extLst>
      <p:ext uri="{BB962C8B-B14F-4D97-AF65-F5344CB8AC3E}">
        <p14:creationId xmlns:p14="http://schemas.microsoft.com/office/powerpoint/2010/main" val="272420078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30C84A2-23CF-44F5-B813-5187ED5C7D1C}" type="datetimeFigureOut">
              <a:rPr lang="en-US" sz="1200" smtClean="0">
                <a:solidFill>
                  <a:schemeClr val="tx2"/>
                </a:solidFill>
              </a:rPr>
              <a:pPr/>
              <a:t>6/9/21</a:t>
            </a:fld>
            <a:endParaRPr lang="en-US" sz="1200" dirty="0">
              <a:solidFill>
                <a:schemeClr val="tx2"/>
              </a:solidFill>
            </a:endParaRPr>
          </a:p>
        </p:txBody>
      </p:sp>
      <p:sp>
        <p:nvSpPr>
          <p:cNvPr id="5" name="Footer Placeholder 4"/>
          <p:cNvSpPr>
            <a:spLocks noGrp="1"/>
          </p:cNvSpPr>
          <p:nvPr>
            <p:ph type="ftr" sz="quarter" idx="11"/>
          </p:nvPr>
        </p:nvSpPr>
        <p:spPr/>
        <p:txBody>
          <a:bodyPr/>
          <a:lstStyle/>
          <a:p>
            <a:pPr algn="ctr"/>
            <a:endParaRPr lang="en-US" sz="1200" dirty="0">
              <a:solidFill>
                <a:schemeClr val="tx2"/>
              </a:solidFill>
            </a:endParaRPr>
          </a:p>
        </p:txBody>
      </p:sp>
      <p:sp>
        <p:nvSpPr>
          <p:cNvPr id="6" name="Slide Number Placeholder 5"/>
          <p:cNvSpPr>
            <a:spLocks noGrp="1"/>
          </p:cNvSpPr>
          <p:nvPr>
            <p:ph type="sldNum" sz="quarter" idx="12"/>
          </p:nvPr>
        </p:nvSpPr>
        <p:spPr/>
        <p:txBody>
          <a:bodyPr/>
          <a:lstStyle/>
          <a:p>
            <a:pPr algn="r"/>
            <a:fld id="{F99EC173-99AE-4773-AB25-02E469A13EAE}" type="slidenum">
              <a:rPr lang="en-US" sz="1200" smtClean="0">
                <a:solidFill>
                  <a:schemeClr val="tx2"/>
                </a:solidFill>
              </a:rPr>
              <a:pPr algn="r"/>
              <a:t>‹#›</a:t>
            </a:fld>
            <a:endParaRPr lang="en-US" sz="1200" dirty="0">
              <a:solidFill>
                <a:schemeClr val="tx2"/>
              </a:solidFill>
            </a:endParaRPr>
          </a:p>
        </p:txBody>
      </p:sp>
    </p:spTree>
    <p:extLst>
      <p:ext uri="{BB962C8B-B14F-4D97-AF65-F5344CB8AC3E}">
        <p14:creationId xmlns:p14="http://schemas.microsoft.com/office/powerpoint/2010/main" val="364163459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cSld name="Album Cover">
    <p:spTree>
      <p:nvGrpSpPr>
        <p:cNvPr id="1" name=""/>
        <p:cNvGrpSpPr/>
        <p:nvPr/>
      </p:nvGrpSpPr>
      <p:grpSpPr>
        <a:xfrm>
          <a:off x="0" y="0"/>
          <a:ext cx="0" cy="0"/>
          <a:chOff x="0" y="0"/>
          <a:chExt cx="0" cy="0"/>
        </a:xfrm>
      </p:grpSpPr>
      <p:sp>
        <p:nvSpPr>
          <p:cNvPr id="24" name="Rectangle 7"/>
          <p:cNvSpPr>
            <a:spLocks noGrp="1"/>
          </p:cNvSpPr>
          <p:nvPr>
            <p:ph type="title" hasCustomPrompt="1"/>
          </p:nvPr>
        </p:nvSpPr>
        <p:spPr>
          <a:xfrm>
            <a:off x="228601" y="3962400"/>
            <a:ext cx="8298485" cy="1066800"/>
          </a:xfrm>
        </p:spPr>
        <p:txBody>
          <a:bodyPr bIns="0"/>
          <a:lstStyle>
            <a:lvl1pPr algn="r">
              <a:defRPr lang="en-US" dirty="0"/>
            </a:lvl1pPr>
            <a:extLst/>
          </a:lstStyle>
          <a:p>
            <a:r>
              <a:rPr lang="en-US" dirty="0"/>
              <a:t>Click to add photo album title</a:t>
            </a:r>
          </a:p>
        </p:txBody>
      </p:sp>
      <p:sp>
        <p:nvSpPr>
          <p:cNvPr id="9" name="Rectangle 7"/>
          <p:cNvSpPr>
            <a:spLocks noGrp="1"/>
          </p:cNvSpPr>
          <p:nvPr>
            <p:ph type="body" sz="quarter" idx="10" hasCustomPrompt="1"/>
          </p:nvPr>
        </p:nvSpPr>
        <p:spPr>
          <a:xfrm>
            <a:off x="2133600" y="5133975"/>
            <a:ext cx="6386946" cy="1219200"/>
          </a:xfrm>
        </p:spPr>
        <p:txBody>
          <a:bodyPr vert="horz" tIns="0" anchor="t" anchorCtr="0">
            <a:noAutofit/>
          </a:bodyPr>
          <a:lstStyle>
            <a:lvl1pPr marL="0" marR="0" indent="0" algn="r" rtl="0" latinLnBrk="0">
              <a:spcBef>
                <a:spcPct val="20000"/>
              </a:spcBef>
              <a:buFontTx/>
              <a:buNone/>
              <a:defRPr sz="1800" i="0" baseline="0">
                <a:solidFill>
                  <a:schemeClr val="tx1"/>
                </a:solidFill>
                <a:latin typeface="+mn-lt"/>
                <a:ea typeface="+mn-ea"/>
                <a:cs typeface="+mn-cs"/>
              </a:defRPr>
            </a:lvl1pPr>
            <a:extLst/>
          </a:lstStyle>
          <a:p>
            <a:pPr lvl="0"/>
            <a:r>
              <a:rPr lang="en-US" dirty="0"/>
              <a:t>Click to add date and other details</a:t>
            </a:r>
          </a:p>
        </p:txBody>
      </p:sp>
      <p:sp>
        <p:nvSpPr>
          <p:cNvPr id="27" name="Rectangle 6"/>
          <p:cNvSpPr>
            <a:spLocks noGrp="1"/>
          </p:cNvSpPr>
          <p:nvPr>
            <p:ph type="pic" sz="quarter" idx="11"/>
          </p:nvPr>
        </p:nvSpPr>
        <p:spPr>
          <a:xfrm>
            <a:off x="6096000" y="1600200"/>
            <a:ext cx="2286000" cy="22860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vert="horz"/>
          <a:lstStyle/>
          <a:p>
            <a:pPr algn="ctr">
              <a:buFontTx/>
              <a:buNone/>
            </a:pPr>
            <a:r>
              <a:rPr lang="en-US" sz="2000"/>
              <a:t>Drag picture to placeholder or click icon to add</a:t>
            </a:r>
            <a:endParaRPr lang="en-US" sz="2000" dirty="0"/>
          </a:p>
        </p:txBody>
      </p:sp>
      <p:sp>
        <p:nvSpPr>
          <p:cNvPr id="6" name="Rectangle 5"/>
          <p:cNvSpPr/>
          <p:nvPr userDrawn="1"/>
        </p:nvSpPr>
        <p:spPr>
          <a:xfrm>
            <a:off x="176844" y="186904"/>
            <a:ext cx="8763000" cy="6213896"/>
          </a:xfrm>
          <a:prstGeom prst="rect">
            <a:avLst/>
          </a:prstGeom>
          <a:noFill/>
          <a:ln w="9525" cap="rnd" cmpd="sng" algn="ctr">
            <a:solidFill>
              <a:schemeClr val="bg1">
                <a:tint val="85000"/>
              </a:schemeClr>
            </a:solidFill>
            <a:prstDash val="dash"/>
          </a:ln>
          <a:effectLst>
            <a:outerShdw blurRad="25400" dist="12700" dir="5400000" algn="tl" rotWithShape="0">
              <a:schemeClr val="bg1">
                <a:alpha val="60000"/>
              </a:scheme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a:spLocks noGrp="1"/>
          </p:cNvSpPr>
          <p:nvPr>
            <p:ph type="dt" sz="half" idx="12"/>
          </p:nvPr>
        </p:nvSpPr>
        <p:spPr/>
        <p:txBody>
          <a:bodyPr/>
          <a:lstStyle/>
          <a:p>
            <a:fld id="{F30C84A2-23CF-44F5-B813-5187ED5C7D1C}" type="datetimeFigureOut">
              <a:rPr lang="en-US" sz="1200" smtClean="0">
                <a:solidFill>
                  <a:schemeClr val="tx2"/>
                </a:solidFill>
              </a:rPr>
              <a:pPr/>
              <a:t>6/9/21</a:t>
            </a:fld>
            <a:endParaRPr lang="en-US" dirty="0"/>
          </a:p>
        </p:txBody>
      </p:sp>
      <p:sp>
        <p:nvSpPr>
          <p:cNvPr id="12" name="Rectangle 11"/>
          <p:cNvSpPr>
            <a:spLocks noGrp="1"/>
          </p:cNvSpPr>
          <p:nvPr>
            <p:ph type="sldNum" sz="quarter" idx="13"/>
          </p:nvPr>
        </p:nvSpPr>
        <p:spPr/>
        <p:txBody>
          <a:bodyPr/>
          <a:lstStyle/>
          <a:p>
            <a:pPr algn="r"/>
            <a:fld id="{F99EC173-99AE-4773-AB25-02E469A13EAE}" type="slidenum">
              <a:rPr lang="en-US" sz="1200" smtClean="0">
                <a:solidFill>
                  <a:schemeClr val="tx2"/>
                </a:solidFill>
              </a:rPr>
              <a:pPr algn="r"/>
              <a:t>‹#›</a:t>
            </a:fld>
            <a:endParaRPr lang="en-US" dirty="0"/>
          </a:p>
        </p:txBody>
      </p:sp>
      <p:sp>
        <p:nvSpPr>
          <p:cNvPr id="13" name="Rectangle 12"/>
          <p:cNvSpPr>
            <a:spLocks noGrp="1"/>
          </p:cNvSpPr>
          <p:nvPr>
            <p:ph type="ftr" sz="quarter" idx="14"/>
          </p:nvPr>
        </p:nvSpPr>
        <p:spPr/>
        <p:txBody>
          <a:bodyPr/>
          <a:lstStyle/>
          <a:p>
            <a:endParaRPr lang="en-US" dirty="0"/>
          </a:p>
        </p:txBody>
      </p:sp>
    </p:spTree>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cSld name="Landscape with Caption">
    <p:spTree>
      <p:nvGrpSpPr>
        <p:cNvPr id="1" name=""/>
        <p:cNvGrpSpPr/>
        <p:nvPr/>
      </p:nvGrpSpPr>
      <p:grpSpPr>
        <a:xfrm>
          <a:off x="0" y="0"/>
          <a:ext cx="0" cy="0"/>
          <a:chOff x="0" y="0"/>
          <a:chExt cx="0" cy="0"/>
        </a:xfrm>
      </p:grpSpPr>
      <p:sp>
        <p:nvSpPr>
          <p:cNvPr id="5" name="Rectangle 9"/>
          <p:cNvSpPr>
            <a:spLocks noGrp="1" noChangeAspect="1"/>
          </p:cNvSpPr>
          <p:nvPr>
            <p:ph type="pic" sz="quarter" idx="10"/>
          </p:nvPr>
        </p:nvSpPr>
        <p:spPr>
          <a:xfrm>
            <a:off x="914400" y="294590"/>
            <a:ext cx="7467600" cy="56007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lstStyle>
            <a:lvl1pPr marL="0" marR="0" indent="1588" algn="ctr" rtl="0" latinLnBrk="0">
              <a:spcBef>
                <a:spcPct val="20000"/>
              </a:spcBef>
              <a:buFontTx/>
              <a:buNone/>
              <a:defRPr lang="en-US" i="0" smtClean="0">
                <a:solidFill>
                  <a:schemeClr val="tx1"/>
                </a:solidFill>
                <a:latin typeface="+mn-lt"/>
                <a:ea typeface="+mn-ea"/>
                <a:cs typeface="+mn-cs"/>
              </a:defRPr>
            </a:lvl1pPr>
            <a:extLst/>
          </a:lstStyle>
          <a:p>
            <a:pPr marL="0" marR="0" indent="1588" algn="ctr" rtl="0" latinLnBrk="0">
              <a:spcBef>
                <a:spcPct val="20000"/>
              </a:spcBef>
              <a:buFontTx/>
              <a:buNone/>
            </a:pPr>
            <a:r>
              <a:rPr lang="en-US" sz="2400" i="0">
                <a:solidFill>
                  <a:schemeClr val="tx1"/>
                </a:solidFill>
                <a:latin typeface="+mn-lt"/>
                <a:ea typeface="+mn-ea"/>
                <a:cs typeface="+mn-cs"/>
              </a:rPr>
              <a:t>Drag picture to placeholder or click icon to add</a:t>
            </a:r>
            <a:endParaRPr lang="en-US" i="0" dirty="0"/>
          </a:p>
        </p:txBody>
      </p:sp>
      <p:sp>
        <p:nvSpPr>
          <p:cNvPr id="7" name="Rectangle 5"/>
          <p:cNvSpPr>
            <a:spLocks noGrp="1"/>
          </p:cNvSpPr>
          <p:nvPr>
            <p:ph type="body" sz="quarter" idx="11" hasCustomPrompt="1"/>
          </p:nvPr>
        </p:nvSpPr>
        <p:spPr>
          <a:xfrm>
            <a:off x="914400" y="6019800"/>
            <a:ext cx="7467600" cy="381000"/>
          </a:xfrm>
        </p:spPr>
        <p:txBody>
          <a:bodyPr rIns="9144" anchor="t" anchorCtr="0">
            <a:noAutofit/>
          </a:bodyPr>
          <a:lstStyle>
            <a:lvl1pPr marL="0" marR="0" indent="0" algn="l" rtl="0" latinLnBrk="0">
              <a:spcBef>
                <a:spcPct val="20000"/>
              </a:spcBef>
              <a:buFontTx/>
              <a:buNone/>
              <a:defRPr sz="1800" i="0" baseline="0">
                <a:solidFill>
                  <a:schemeClr val="tx1"/>
                </a:solidFill>
                <a:latin typeface="+mn-lt"/>
                <a:ea typeface="+mn-ea"/>
                <a:cs typeface="+mn-cs"/>
              </a:defRPr>
            </a:lvl1pPr>
            <a:extLst/>
          </a:lstStyle>
          <a:p>
            <a:pPr lvl="0"/>
            <a:r>
              <a:rPr lang="en-US" dirty="0"/>
              <a:t>Click to add caption</a:t>
            </a:r>
          </a:p>
        </p:txBody>
      </p:sp>
      <p:sp>
        <p:nvSpPr>
          <p:cNvPr id="4" name="Rectangle 3"/>
          <p:cNvSpPr>
            <a:spLocks noGrp="1"/>
          </p:cNvSpPr>
          <p:nvPr>
            <p:ph type="dt" sz="half" idx="12"/>
          </p:nvPr>
        </p:nvSpPr>
        <p:spPr/>
        <p:txBody>
          <a:bodyPr/>
          <a:lstStyle/>
          <a:p>
            <a:fld id="{F30C84A2-23CF-44F5-B813-5187ED5C7D1C}" type="datetimeFigureOut">
              <a:rPr lang="en-US" sz="1200" smtClean="0">
                <a:solidFill>
                  <a:schemeClr val="tx2"/>
                </a:solidFill>
              </a:rPr>
              <a:pPr/>
              <a:t>6/9/21</a:t>
            </a:fld>
            <a:endParaRPr lang="en-US" dirty="0"/>
          </a:p>
        </p:txBody>
      </p:sp>
      <p:sp>
        <p:nvSpPr>
          <p:cNvPr id="6" name="Rectangle 5"/>
          <p:cNvSpPr>
            <a:spLocks noGrp="1"/>
          </p:cNvSpPr>
          <p:nvPr>
            <p:ph type="sldNum" sz="quarter" idx="13"/>
          </p:nvPr>
        </p:nvSpPr>
        <p:spPr/>
        <p:txBody>
          <a:bodyPr/>
          <a:lstStyle/>
          <a:p>
            <a:pPr algn="r"/>
            <a:fld id="{F99EC173-99AE-4773-AB25-02E469A13EAE}" type="slidenum">
              <a:rPr lang="en-US" sz="1200" smtClean="0">
                <a:solidFill>
                  <a:schemeClr val="tx2"/>
                </a:solidFill>
              </a:rPr>
              <a:pPr algn="r"/>
              <a:t>‹#›</a:t>
            </a:fld>
            <a:endParaRPr lang="en-US" dirty="0"/>
          </a:p>
        </p:txBody>
      </p:sp>
      <p:sp>
        <p:nvSpPr>
          <p:cNvPr id="8" name="Rectangle 7"/>
          <p:cNvSpPr>
            <a:spLocks noGrp="1"/>
          </p:cNvSpPr>
          <p:nvPr>
            <p:ph type="ftr" sz="quarter" idx="14"/>
          </p:nvPr>
        </p:nvSpPr>
        <p:spPr/>
        <p:txBody>
          <a:bodyPr/>
          <a:lstStyle/>
          <a:p>
            <a:endParaRPr lang="en-US" dirty="0"/>
          </a:p>
        </p:txBody>
      </p:sp>
    </p:spTree>
    <p:extLst>
      <p:ext uri="{BB962C8B-B14F-4D97-AF65-F5344CB8AC3E}">
        <p14:creationId xmlns:p14="http://schemas.microsoft.com/office/powerpoint/2010/main" val="2800110780"/>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Landscape (Fullscreen)">
    <p:spTree>
      <p:nvGrpSpPr>
        <p:cNvPr id="1" name=""/>
        <p:cNvGrpSpPr/>
        <p:nvPr/>
      </p:nvGrpSpPr>
      <p:grpSpPr>
        <a:xfrm>
          <a:off x="0" y="0"/>
          <a:ext cx="0" cy="0"/>
          <a:chOff x="0" y="0"/>
          <a:chExt cx="0" cy="0"/>
        </a:xfrm>
      </p:grpSpPr>
      <p:sp>
        <p:nvSpPr>
          <p:cNvPr id="15" name="Rectangle 6"/>
          <p:cNvSpPr>
            <a:spLocks noGrp="1" noChangeAspect="1"/>
          </p:cNvSpPr>
          <p:nvPr>
            <p:ph type="pic" sz="quarter" idx="10" hasCustomPrompt="1"/>
          </p:nvPr>
        </p:nvSpPr>
        <p:spPr>
          <a:xfrm>
            <a:off x="0" y="0"/>
            <a:ext cx="9144000" cy="6858000"/>
          </a:xfrm>
          <a:noFill/>
          <a:ln w="25400" cap="rnd" cmpd="sng" algn="ctr">
            <a:noFill/>
            <a:prstDash val="solid"/>
          </a:ln>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0" algn="ctr">
              <a:buFontTx/>
              <a:buNone/>
            </a:pPr>
            <a:r>
              <a:rPr lang="en-US" i="0" dirty="0"/>
              <a:t>Click icon</a:t>
            </a:r>
            <a:r>
              <a:rPr lang="en-US" i="0" baseline="0" dirty="0"/>
              <a:t> to add </a:t>
            </a:r>
            <a:r>
              <a:rPr lang="en-US" i="0" dirty="0"/>
              <a:t>full page picture</a:t>
            </a:r>
            <a:endParaRPr lang="en-US" i="0" baseline="0" dirty="0"/>
          </a:p>
          <a:p>
            <a:pPr marL="0" marR="0" indent="0" algn="ctr">
              <a:buFontTx/>
              <a:buNone/>
            </a:pPr>
            <a:endParaRPr lang="en-US" i="0" dirty="0"/>
          </a:p>
          <a:p>
            <a:pPr algn="ctr">
              <a:buFontTx/>
              <a:buNone/>
            </a:pPr>
            <a:endParaRPr lang="en-US" i="0" dirty="0"/>
          </a:p>
          <a:p>
            <a:pPr algn="ctr">
              <a:buFontTx/>
              <a:buNone/>
            </a:pPr>
            <a:endParaRPr lang="en-US" i="0" dirty="0"/>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Album Section">
    <p:spTree>
      <p:nvGrpSpPr>
        <p:cNvPr id="1" name=""/>
        <p:cNvGrpSpPr/>
        <p:nvPr/>
      </p:nvGrpSpPr>
      <p:grpSpPr>
        <a:xfrm>
          <a:off x="0" y="0"/>
          <a:ext cx="0" cy="0"/>
          <a:chOff x="0" y="0"/>
          <a:chExt cx="0" cy="0"/>
        </a:xfrm>
      </p:grpSpPr>
      <p:sp>
        <p:nvSpPr>
          <p:cNvPr id="17" name="Rectangle 2"/>
          <p:cNvSpPr>
            <a:spLocks noGrp="1"/>
          </p:cNvSpPr>
          <p:nvPr>
            <p:ph type="title" hasCustomPrompt="1"/>
          </p:nvPr>
        </p:nvSpPr>
        <p:spPr>
          <a:xfrm>
            <a:off x="752670" y="4572000"/>
            <a:ext cx="7781730" cy="990600"/>
          </a:xfrm>
        </p:spPr>
        <p:txBody>
          <a:bodyPr vert="horz" bIns="0" anchor="b" anchorCtr="0"/>
          <a:lstStyle>
            <a:lvl1pPr>
              <a:defRPr baseline="0"/>
            </a:lvl1pPr>
            <a:extLst/>
          </a:lstStyle>
          <a:p>
            <a:r>
              <a:rPr lang="en-US" dirty="0"/>
              <a:t>Click to add section title</a:t>
            </a:r>
          </a:p>
        </p:txBody>
      </p:sp>
      <p:sp>
        <p:nvSpPr>
          <p:cNvPr id="27" name="Rectangle 11"/>
          <p:cNvSpPr>
            <a:spLocks noGrp="1"/>
          </p:cNvSpPr>
          <p:nvPr>
            <p:ph type="body" sz="quarter" idx="14" hasCustomPrompt="1"/>
          </p:nvPr>
        </p:nvSpPr>
        <p:spPr>
          <a:xfrm>
            <a:off x="752670" y="5600700"/>
            <a:ext cx="7772400" cy="838200"/>
          </a:xfrm>
        </p:spPr>
        <p:txBody>
          <a:bodyPr vert="horz" tIns="0"/>
          <a:lstStyle>
            <a:lvl1pPr>
              <a:buFontTx/>
              <a:buNone/>
              <a:defRPr sz="1800"/>
            </a:lvl1pPr>
            <a:extLst/>
          </a:lstStyle>
          <a:p>
            <a:pPr lvl="0"/>
            <a:r>
              <a:rPr lang="en-US" dirty="0"/>
              <a:t>Click to add subtitle</a:t>
            </a:r>
          </a:p>
        </p:txBody>
      </p:sp>
      <p:sp>
        <p:nvSpPr>
          <p:cNvPr id="7" name="Rectangle 6"/>
          <p:cNvSpPr>
            <a:spLocks noGrp="1"/>
          </p:cNvSpPr>
          <p:nvPr>
            <p:ph type="pic" sz="quarter" idx="11"/>
          </p:nvPr>
        </p:nvSpPr>
        <p:spPr>
          <a:xfrm>
            <a:off x="786338" y="2140695"/>
            <a:ext cx="2286000" cy="22860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vert="horz"/>
          <a:lstStyle/>
          <a:p>
            <a:pPr algn="ctr">
              <a:buFontTx/>
              <a:buNone/>
            </a:pPr>
            <a:r>
              <a:rPr lang="en-US" sz="2000"/>
              <a:t>Drag picture to placeholder or click icon to add</a:t>
            </a:r>
            <a:endParaRPr lang="en-US" sz="2000" dirty="0"/>
          </a:p>
        </p:txBody>
      </p:sp>
      <p:sp>
        <p:nvSpPr>
          <p:cNvPr id="18" name="Rectangle 6"/>
          <p:cNvSpPr>
            <a:spLocks noGrp="1"/>
          </p:cNvSpPr>
          <p:nvPr>
            <p:ph type="pic" sz="quarter" idx="15"/>
          </p:nvPr>
        </p:nvSpPr>
        <p:spPr>
          <a:xfrm>
            <a:off x="3474604" y="2140695"/>
            <a:ext cx="2286000" cy="22860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vert="horz"/>
          <a:lstStyle/>
          <a:p>
            <a:pPr algn="ctr">
              <a:buFontTx/>
              <a:buNone/>
            </a:pPr>
            <a:r>
              <a:rPr lang="en-US" sz="2000"/>
              <a:t>Drag picture to placeholder or click icon to add</a:t>
            </a:r>
            <a:endParaRPr lang="en-US" sz="2000" dirty="0"/>
          </a:p>
        </p:txBody>
      </p:sp>
      <p:sp>
        <p:nvSpPr>
          <p:cNvPr id="2" name="Rectangle 6"/>
          <p:cNvSpPr>
            <a:spLocks noGrp="1"/>
          </p:cNvSpPr>
          <p:nvPr>
            <p:ph type="pic" sz="quarter" idx="16"/>
          </p:nvPr>
        </p:nvSpPr>
        <p:spPr>
          <a:xfrm>
            <a:off x="6162870" y="2140695"/>
            <a:ext cx="2286000" cy="22860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vert="horz"/>
          <a:lstStyle/>
          <a:p>
            <a:pPr algn="ctr">
              <a:buFontTx/>
              <a:buNone/>
            </a:pPr>
            <a:r>
              <a:rPr lang="en-US" sz="2000"/>
              <a:t>Drag picture to placeholder or click icon to add</a:t>
            </a:r>
            <a:endParaRPr lang="en-US" sz="2000" dirty="0"/>
          </a:p>
        </p:txBody>
      </p:sp>
      <p:sp>
        <p:nvSpPr>
          <p:cNvPr id="8" name="Rectangle 7"/>
          <p:cNvSpPr>
            <a:spLocks noGrp="1"/>
          </p:cNvSpPr>
          <p:nvPr>
            <p:ph type="dt" sz="half" idx="17"/>
          </p:nvPr>
        </p:nvSpPr>
        <p:spPr/>
        <p:txBody>
          <a:bodyPr/>
          <a:lstStyle/>
          <a:p>
            <a:fld id="{F30C84A2-23CF-44F5-B813-5187ED5C7D1C}" type="datetimeFigureOut">
              <a:rPr lang="en-US" sz="1200" smtClean="0">
                <a:solidFill>
                  <a:schemeClr val="tx2"/>
                </a:solidFill>
              </a:rPr>
              <a:pPr/>
              <a:t>6/9/21</a:t>
            </a:fld>
            <a:endParaRPr lang="en-US" dirty="0"/>
          </a:p>
        </p:txBody>
      </p:sp>
      <p:sp>
        <p:nvSpPr>
          <p:cNvPr id="9" name="Rectangle 8"/>
          <p:cNvSpPr>
            <a:spLocks noGrp="1"/>
          </p:cNvSpPr>
          <p:nvPr>
            <p:ph type="sldNum" sz="quarter" idx="18"/>
          </p:nvPr>
        </p:nvSpPr>
        <p:spPr/>
        <p:txBody>
          <a:bodyPr/>
          <a:lstStyle/>
          <a:p>
            <a:pPr algn="r"/>
            <a:fld id="{F99EC173-99AE-4773-AB25-02E469A13EAE}" type="slidenum">
              <a:rPr lang="en-US" sz="1200" smtClean="0">
                <a:solidFill>
                  <a:schemeClr val="tx2"/>
                </a:solidFill>
              </a:rPr>
              <a:pPr algn="r"/>
              <a:t>‹#›</a:t>
            </a:fld>
            <a:endParaRPr lang="en-US" dirty="0"/>
          </a:p>
        </p:txBody>
      </p:sp>
      <p:sp>
        <p:nvSpPr>
          <p:cNvPr id="10" name="Rectangle 9"/>
          <p:cNvSpPr>
            <a:spLocks noGrp="1"/>
          </p:cNvSpPr>
          <p:nvPr>
            <p:ph type="ftr" sz="quarter" idx="19"/>
          </p:nvPr>
        </p:nvSpPr>
        <p:spPr/>
        <p:txBody>
          <a:bodyPr/>
          <a:lstStyle/>
          <a:p>
            <a:endParaRPr lang="en-US" dirty="0"/>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woColTx" preserve="1">
  <p:cSld name="2-Up Portrait with Captions">
    <p:spTree>
      <p:nvGrpSpPr>
        <p:cNvPr id="1" name=""/>
        <p:cNvGrpSpPr/>
        <p:nvPr/>
      </p:nvGrpSpPr>
      <p:grpSpPr>
        <a:xfrm>
          <a:off x="0" y="0"/>
          <a:ext cx="0" cy="0"/>
          <a:chOff x="0" y="0"/>
          <a:chExt cx="0" cy="0"/>
        </a:xfrm>
      </p:grpSpPr>
      <p:sp>
        <p:nvSpPr>
          <p:cNvPr id="20" name="Rectangle 8"/>
          <p:cNvSpPr>
            <a:spLocks noGrp="1" noChangeAspect="1"/>
          </p:cNvSpPr>
          <p:nvPr>
            <p:ph type="pic" sz="quarter" idx="10"/>
          </p:nvPr>
        </p:nvSpPr>
        <p:spPr>
          <a:xfrm>
            <a:off x="4722047" y="609600"/>
            <a:ext cx="3431353" cy="4575141"/>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1588" algn="ctr" rtl="0" latinLnBrk="0">
              <a:spcBef>
                <a:spcPct val="20000"/>
              </a:spcBef>
              <a:buFontTx/>
              <a:buNone/>
            </a:pPr>
            <a:r>
              <a:rPr lang="en-US" sz="2400" i="0"/>
              <a:t>Drag picture to placeholder or click icon to add</a:t>
            </a:r>
            <a:endParaRPr lang="en-US" sz="2400" i="0" dirty="0"/>
          </a:p>
        </p:txBody>
      </p:sp>
      <p:sp>
        <p:nvSpPr>
          <p:cNvPr id="11" name="Rectangle 8"/>
          <p:cNvSpPr>
            <a:spLocks noGrp="1" noChangeAspect="1"/>
          </p:cNvSpPr>
          <p:nvPr>
            <p:ph type="pic" sz="quarter" idx="11"/>
          </p:nvPr>
        </p:nvSpPr>
        <p:spPr>
          <a:xfrm>
            <a:off x="1066800" y="609600"/>
            <a:ext cx="3429000" cy="45720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1588" algn="ctr" rtl="0" latinLnBrk="0">
              <a:spcBef>
                <a:spcPct val="20000"/>
              </a:spcBef>
              <a:buFontTx/>
              <a:buNone/>
            </a:pPr>
            <a:r>
              <a:rPr lang="en-US" sz="2400" i="0"/>
              <a:t>Drag picture to placeholder or click icon to add</a:t>
            </a:r>
            <a:endParaRPr lang="en-US" sz="2400" i="0" dirty="0"/>
          </a:p>
        </p:txBody>
      </p:sp>
      <p:sp>
        <p:nvSpPr>
          <p:cNvPr id="3" name="Rectangle 7"/>
          <p:cNvSpPr>
            <a:spLocks noGrp="1"/>
          </p:cNvSpPr>
          <p:nvPr>
            <p:ph type="body" sz="quarter" idx="14" hasCustomPrompt="1"/>
          </p:nvPr>
        </p:nvSpPr>
        <p:spPr>
          <a:xfrm>
            <a:off x="1066800" y="5334000"/>
            <a:ext cx="3429000" cy="1066800"/>
          </a:xfrm>
        </p:spPr>
        <p:txBody>
          <a:bodyPr lIns="91440" rIns="9144" anchor="t" anchorCtr="0">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dirty="0"/>
              <a:t>Click to add caption</a:t>
            </a:r>
          </a:p>
        </p:txBody>
      </p:sp>
      <p:sp>
        <p:nvSpPr>
          <p:cNvPr id="19" name="Rectangle 7"/>
          <p:cNvSpPr>
            <a:spLocks noGrp="1"/>
          </p:cNvSpPr>
          <p:nvPr>
            <p:ph type="body" sz="quarter" idx="15" hasCustomPrompt="1"/>
          </p:nvPr>
        </p:nvSpPr>
        <p:spPr>
          <a:xfrm>
            <a:off x="4724400" y="5334000"/>
            <a:ext cx="3429000" cy="1066800"/>
          </a:xfrm>
        </p:spPr>
        <p:txBody>
          <a:bodyPr lIns="91440" rIns="9144" anchor="t" anchorCtr="0">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dirty="0"/>
              <a:t>Click to add caption</a:t>
            </a:r>
          </a:p>
        </p:txBody>
      </p:sp>
      <p:sp>
        <p:nvSpPr>
          <p:cNvPr id="6" name="Rectangle 5"/>
          <p:cNvSpPr>
            <a:spLocks noGrp="1"/>
          </p:cNvSpPr>
          <p:nvPr>
            <p:ph type="dt" sz="half" idx="16"/>
          </p:nvPr>
        </p:nvSpPr>
        <p:spPr/>
        <p:txBody>
          <a:bodyPr/>
          <a:lstStyle/>
          <a:p>
            <a:fld id="{F30C84A2-23CF-44F5-B813-5187ED5C7D1C}" type="datetimeFigureOut">
              <a:rPr lang="en-US" sz="1200" smtClean="0">
                <a:solidFill>
                  <a:schemeClr val="tx2"/>
                </a:solidFill>
              </a:rPr>
              <a:pPr/>
              <a:t>6/9/21</a:t>
            </a:fld>
            <a:endParaRPr lang="en-US" dirty="0"/>
          </a:p>
        </p:txBody>
      </p:sp>
      <p:sp>
        <p:nvSpPr>
          <p:cNvPr id="7" name="Rectangle 6"/>
          <p:cNvSpPr>
            <a:spLocks noGrp="1"/>
          </p:cNvSpPr>
          <p:nvPr>
            <p:ph type="sldNum" sz="quarter" idx="17"/>
          </p:nvPr>
        </p:nvSpPr>
        <p:spPr/>
        <p:txBody>
          <a:bodyPr/>
          <a:lstStyle/>
          <a:p>
            <a:pPr algn="r"/>
            <a:fld id="{F99EC173-99AE-4773-AB25-02E469A13EAE}" type="slidenum">
              <a:rPr lang="en-US" sz="1200" smtClean="0">
                <a:solidFill>
                  <a:schemeClr val="tx2"/>
                </a:solidFill>
              </a:rPr>
              <a:pPr algn="r"/>
              <a:t>‹#›</a:t>
            </a:fld>
            <a:endParaRPr lang="en-US" dirty="0"/>
          </a:p>
        </p:txBody>
      </p:sp>
      <p:sp>
        <p:nvSpPr>
          <p:cNvPr id="8" name="Rectangle 7"/>
          <p:cNvSpPr>
            <a:spLocks noGrp="1"/>
          </p:cNvSpPr>
          <p:nvPr>
            <p:ph type="ftr" sz="quarter" idx="18"/>
          </p:nvPr>
        </p:nvSpPr>
        <p:spPr/>
        <p:txBody>
          <a:bodyPr/>
          <a:lstStyle/>
          <a:p>
            <a:endParaRPr lang="en-US" dirty="0"/>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2-Up Landscape with Captions">
    <p:spTree>
      <p:nvGrpSpPr>
        <p:cNvPr id="1" name=""/>
        <p:cNvGrpSpPr/>
        <p:nvPr/>
      </p:nvGrpSpPr>
      <p:grpSpPr>
        <a:xfrm>
          <a:off x="0" y="0"/>
          <a:ext cx="0" cy="0"/>
          <a:chOff x="0" y="0"/>
          <a:chExt cx="0" cy="0"/>
        </a:xfrm>
      </p:grpSpPr>
      <p:sp>
        <p:nvSpPr>
          <p:cNvPr id="23" name="Rectangle 7"/>
          <p:cNvSpPr>
            <a:spLocks noGrp="1" noChangeAspect="1"/>
          </p:cNvSpPr>
          <p:nvPr>
            <p:ph type="pic" sz="quarter" idx="13"/>
          </p:nvPr>
        </p:nvSpPr>
        <p:spPr>
          <a:xfrm>
            <a:off x="4648200" y="1676400"/>
            <a:ext cx="4038600" cy="30289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0" algn="ctr" rtl="0" latinLnBrk="0">
              <a:buFontTx/>
              <a:buNone/>
            </a:pPr>
            <a:r>
              <a:rPr lang="en-US"/>
              <a:t>Drag picture to placeholder or click icon to add</a:t>
            </a:r>
            <a:endParaRPr lang="en-US" dirty="0"/>
          </a:p>
        </p:txBody>
      </p:sp>
      <p:sp>
        <p:nvSpPr>
          <p:cNvPr id="25" name="Rectangle 7"/>
          <p:cNvSpPr>
            <a:spLocks noGrp="1" noChangeAspect="1"/>
          </p:cNvSpPr>
          <p:nvPr>
            <p:ph type="pic" sz="quarter" idx="14"/>
          </p:nvPr>
        </p:nvSpPr>
        <p:spPr>
          <a:xfrm>
            <a:off x="457200" y="1676400"/>
            <a:ext cx="4038600" cy="30289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0" algn="ctr" rtl="0" latinLnBrk="0">
              <a:buFontTx/>
              <a:buNone/>
            </a:pPr>
            <a:r>
              <a:rPr lang="en-US"/>
              <a:t>Drag picture to placeholder or click icon to add</a:t>
            </a:r>
            <a:endParaRPr lang="en-US" dirty="0"/>
          </a:p>
        </p:txBody>
      </p:sp>
      <p:sp>
        <p:nvSpPr>
          <p:cNvPr id="8" name="Rectangle 7"/>
          <p:cNvSpPr>
            <a:spLocks noGrp="1"/>
          </p:cNvSpPr>
          <p:nvPr>
            <p:ph type="body" sz="quarter" idx="16" hasCustomPrompt="1"/>
          </p:nvPr>
        </p:nvSpPr>
        <p:spPr>
          <a:xfrm>
            <a:off x="457200" y="4857750"/>
            <a:ext cx="4038600" cy="1238250"/>
          </a:xfrm>
        </p:spPr>
        <p:txBody>
          <a:bodyPr rIns="9144" anchor="t" anchorCtr="0">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dirty="0"/>
              <a:t>Click to add caption</a:t>
            </a:r>
          </a:p>
        </p:txBody>
      </p:sp>
      <p:sp>
        <p:nvSpPr>
          <p:cNvPr id="19" name="Rectangle 7"/>
          <p:cNvSpPr>
            <a:spLocks noGrp="1"/>
          </p:cNvSpPr>
          <p:nvPr>
            <p:ph type="body" sz="quarter" idx="17" hasCustomPrompt="1"/>
          </p:nvPr>
        </p:nvSpPr>
        <p:spPr>
          <a:xfrm>
            <a:off x="4648200" y="4857750"/>
            <a:ext cx="4038600" cy="1238250"/>
          </a:xfrm>
        </p:spPr>
        <p:txBody>
          <a:bodyPr rIns="9144" anchor="t" anchorCtr="0">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dirty="0"/>
              <a:t>Click to add caption</a:t>
            </a:r>
          </a:p>
        </p:txBody>
      </p:sp>
      <p:sp>
        <p:nvSpPr>
          <p:cNvPr id="6" name="Rectangle 5"/>
          <p:cNvSpPr>
            <a:spLocks noGrp="1"/>
          </p:cNvSpPr>
          <p:nvPr>
            <p:ph type="dt" sz="half" idx="18"/>
          </p:nvPr>
        </p:nvSpPr>
        <p:spPr/>
        <p:txBody>
          <a:bodyPr/>
          <a:lstStyle/>
          <a:p>
            <a:fld id="{F30C84A2-23CF-44F5-B813-5187ED5C7D1C}" type="datetimeFigureOut">
              <a:rPr lang="en-US" sz="1200" smtClean="0">
                <a:solidFill>
                  <a:schemeClr val="tx2"/>
                </a:solidFill>
              </a:rPr>
              <a:pPr/>
              <a:t>6/9/21</a:t>
            </a:fld>
            <a:endParaRPr lang="en-US" dirty="0"/>
          </a:p>
        </p:txBody>
      </p:sp>
      <p:sp>
        <p:nvSpPr>
          <p:cNvPr id="7" name="Rectangle 6"/>
          <p:cNvSpPr>
            <a:spLocks noGrp="1"/>
          </p:cNvSpPr>
          <p:nvPr>
            <p:ph type="sldNum" sz="quarter" idx="19"/>
          </p:nvPr>
        </p:nvSpPr>
        <p:spPr/>
        <p:txBody>
          <a:bodyPr/>
          <a:lstStyle/>
          <a:p>
            <a:pPr algn="r"/>
            <a:fld id="{F99EC173-99AE-4773-AB25-02E469A13EAE}" type="slidenum">
              <a:rPr lang="en-US" sz="1200" smtClean="0">
                <a:solidFill>
                  <a:schemeClr val="tx2"/>
                </a:solidFill>
              </a:rPr>
              <a:pPr algn="r"/>
              <a:t>‹#›</a:t>
            </a:fld>
            <a:endParaRPr lang="en-US" dirty="0"/>
          </a:p>
        </p:txBody>
      </p:sp>
      <p:sp>
        <p:nvSpPr>
          <p:cNvPr id="9" name="Rectangle 8"/>
          <p:cNvSpPr>
            <a:spLocks noGrp="1"/>
          </p:cNvSpPr>
          <p:nvPr>
            <p:ph type="ftr" sz="quarter" idx="20"/>
          </p:nvPr>
        </p:nvSpPr>
        <p:spPr/>
        <p:txBody>
          <a:bodyPr/>
          <a:lstStyle/>
          <a:p>
            <a:endParaRPr lang="en-US" dirty="0"/>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2-Up Mixed with Caption">
    <p:spTree>
      <p:nvGrpSpPr>
        <p:cNvPr id="1" name=""/>
        <p:cNvGrpSpPr/>
        <p:nvPr/>
      </p:nvGrpSpPr>
      <p:grpSpPr>
        <a:xfrm>
          <a:off x="0" y="0"/>
          <a:ext cx="0" cy="0"/>
          <a:chOff x="0" y="0"/>
          <a:chExt cx="0" cy="0"/>
        </a:xfrm>
      </p:grpSpPr>
      <p:sp>
        <p:nvSpPr>
          <p:cNvPr id="6" name="Rectangle 7"/>
          <p:cNvSpPr>
            <a:spLocks noGrp="1" noChangeAspect="1"/>
          </p:cNvSpPr>
          <p:nvPr>
            <p:ph type="pic" sz="quarter" idx="11"/>
          </p:nvPr>
        </p:nvSpPr>
        <p:spPr>
          <a:xfrm>
            <a:off x="5141976" y="381000"/>
            <a:ext cx="3773424" cy="2830068"/>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1588" algn="ctr" rtl="0" latinLnBrk="0">
              <a:spcBef>
                <a:spcPct val="20000"/>
              </a:spcBef>
              <a:buClr>
                <a:srgbClr val="D34817"/>
              </a:buClr>
              <a:buSzPct val="85000"/>
              <a:buFontTx/>
              <a:buNone/>
            </a:pPr>
            <a:r>
              <a:rPr lang="en-US" i="0"/>
              <a:t>Drag picture to placeholder or click icon to add</a:t>
            </a:r>
            <a:endParaRPr lang="en-US" i="0" dirty="0"/>
          </a:p>
        </p:txBody>
      </p:sp>
      <p:sp>
        <p:nvSpPr>
          <p:cNvPr id="22" name="Rectangle 7"/>
          <p:cNvSpPr>
            <a:spLocks noGrp="1" noChangeAspect="1"/>
          </p:cNvSpPr>
          <p:nvPr>
            <p:ph type="pic" sz="quarter" idx="12"/>
          </p:nvPr>
        </p:nvSpPr>
        <p:spPr>
          <a:xfrm>
            <a:off x="454152" y="381000"/>
            <a:ext cx="4462272" cy="5949696"/>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1588" algn="ctr" rtl="0" latinLnBrk="0">
              <a:spcBef>
                <a:spcPct val="20000"/>
              </a:spcBef>
              <a:buClr>
                <a:srgbClr val="D34817"/>
              </a:buClr>
              <a:buSzPct val="85000"/>
              <a:buFontTx/>
              <a:buNone/>
            </a:pPr>
            <a:r>
              <a:rPr lang="en-US" i="0"/>
              <a:t>Drag picture to placeholder or click icon to add</a:t>
            </a:r>
            <a:endParaRPr lang="en-US" i="0" dirty="0"/>
          </a:p>
        </p:txBody>
      </p:sp>
      <p:sp>
        <p:nvSpPr>
          <p:cNvPr id="11" name="Rectangle 7"/>
          <p:cNvSpPr>
            <a:spLocks noGrp="1"/>
          </p:cNvSpPr>
          <p:nvPr>
            <p:ph type="body" sz="quarter" idx="13" hasCustomPrompt="1"/>
          </p:nvPr>
        </p:nvSpPr>
        <p:spPr>
          <a:xfrm>
            <a:off x="5141976" y="3352800"/>
            <a:ext cx="3773425" cy="2971800"/>
          </a:xfrm>
        </p:spPr>
        <p:txBody>
          <a:bodyPr anchor="t" anchorCtr="0">
            <a:noAutofit/>
          </a:bodyPr>
          <a:lstStyle>
            <a:lvl1pPr marL="0" marR="0" indent="0" algn="l" rtl="0" latinLnBrk="0">
              <a:spcBef>
                <a:spcPct val="20000"/>
              </a:spcBef>
              <a:buFontTx/>
              <a:buNone/>
              <a:defRPr sz="1800" i="0" baseline="0">
                <a:solidFill>
                  <a:schemeClr val="tx1"/>
                </a:solidFill>
                <a:latin typeface="+mn-lt"/>
                <a:ea typeface="+mn-ea"/>
                <a:cs typeface="+mn-cs"/>
              </a:defRPr>
            </a:lvl1pPr>
            <a:extLst/>
          </a:lstStyle>
          <a:p>
            <a:pPr lvl="0"/>
            <a:r>
              <a:rPr lang="en-US" dirty="0"/>
              <a:t>Click to add caption</a:t>
            </a:r>
          </a:p>
        </p:txBody>
      </p:sp>
      <p:sp>
        <p:nvSpPr>
          <p:cNvPr id="5" name="Rectangle 4"/>
          <p:cNvSpPr>
            <a:spLocks noGrp="1"/>
          </p:cNvSpPr>
          <p:nvPr>
            <p:ph type="dt" sz="half" idx="14"/>
          </p:nvPr>
        </p:nvSpPr>
        <p:spPr/>
        <p:txBody>
          <a:bodyPr/>
          <a:lstStyle/>
          <a:p>
            <a:fld id="{F30C84A2-23CF-44F5-B813-5187ED5C7D1C}" type="datetimeFigureOut">
              <a:rPr lang="en-US" sz="1200" smtClean="0">
                <a:solidFill>
                  <a:schemeClr val="tx2"/>
                </a:solidFill>
              </a:rPr>
              <a:pPr/>
              <a:t>6/9/21</a:t>
            </a:fld>
            <a:endParaRPr lang="en-US" dirty="0"/>
          </a:p>
        </p:txBody>
      </p:sp>
      <p:sp>
        <p:nvSpPr>
          <p:cNvPr id="7" name="Rectangle 6"/>
          <p:cNvSpPr>
            <a:spLocks noGrp="1"/>
          </p:cNvSpPr>
          <p:nvPr>
            <p:ph type="sldNum" sz="quarter" idx="15"/>
          </p:nvPr>
        </p:nvSpPr>
        <p:spPr/>
        <p:txBody>
          <a:bodyPr/>
          <a:lstStyle/>
          <a:p>
            <a:pPr algn="r"/>
            <a:fld id="{F99EC173-99AE-4773-AB25-02E469A13EAE}" type="slidenum">
              <a:rPr lang="en-US" sz="1200" smtClean="0">
                <a:solidFill>
                  <a:schemeClr val="tx2"/>
                </a:solidFill>
              </a:rPr>
              <a:pPr algn="r"/>
              <a:t>‹#›</a:t>
            </a:fld>
            <a:endParaRPr lang="en-US" dirty="0"/>
          </a:p>
        </p:txBody>
      </p:sp>
      <p:sp>
        <p:nvSpPr>
          <p:cNvPr id="8" name="Rectangle 7"/>
          <p:cNvSpPr>
            <a:spLocks noGrp="1"/>
          </p:cNvSpPr>
          <p:nvPr>
            <p:ph type="ftr" sz="quarter" idx="16"/>
          </p:nvPr>
        </p:nvSpPr>
        <p:spPr/>
        <p:txBody>
          <a:bodyPr/>
          <a:lstStyle/>
          <a:p>
            <a:endParaRPr lang="en-US" dirty="0"/>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3-Up Portrait with Captions">
    <p:spTree>
      <p:nvGrpSpPr>
        <p:cNvPr id="1" name=""/>
        <p:cNvGrpSpPr/>
        <p:nvPr/>
      </p:nvGrpSpPr>
      <p:grpSpPr>
        <a:xfrm>
          <a:off x="0" y="0"/>
          <a:ext cx="0" cy="0"/>
          <a:chOff x="0" y="0"/>
          <a:chExt cx="0" cy="0"/>
        </a:xfrm>
      </p:grpSpPr>
      <p:sp>
        <p:nvSpPr>
          <p:cNvPr id="2" name="Rectangle 8"/>
          <p:cNvSpPr>
            <a:spLocks noGrp="1" noChangeAspect="1"/>
          </p:cNvSpPr>
          <p:nvPr>
            <p:ph type="pic" sz="quarter" idx="10"/>
          </p:nvPr>
        </p:nvSpPr>
        <p:spPr>
          <a:xfrm>
            <a:off x="228600" y="1066800"/>
            <a:ext cx="2743200" cy="36576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342900" indent="-342900" algn="ctr" rtl="0" latinLnBrk="0">
              <a:spcBef>
                <a:spcPct val="20000"/>
              </a:spcBef>
              <a:buClr>
                <a:srgbClr val="438086"/>
              </a:buClr>
              <a:buSzPct val="60000"/>
              <a:buFontTx/>
              <a:buNone/>
            </a:pPr>
            <a:r>
              <a:rPr lang="en-US"/>
              <a:t>Drag picture to placeholder or click icon to add</a:t>
            </a:r>
            <a:endParaRPr lang="en-US" dirty="0"/>
          </a:p>
        </p:txBody>
      </p:sp>
      <p:sp>
        <p:nvSpPr>
          <p:cNvPr id="4" name="Rectangle 8"/>
          <p:cNvSpPr>
            <a:spLocks noGrp="1" noChangeAspect="1"/>
          </p:cNvSpPr>
          <p:nvPr>
            <p:ph type="pic" sz="quarter" idx="11"/>
          </p:nvPr>
        </p:nvSpPr>
        <p:spPr>
          <a:xfrm>
            <a:off x="3200400" y="1066800"/>
            <a:ext cx="2743200" cy="36576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342900" indent="-342900" algn="ctr" rtl="0" latinLnBrk="0">
              <a:spcBef>
                <a:spcPct val="20000"/>
              </a:spcBef>
              <a:buClr>
                <a:srgbClr val="438086"/>
              </a:buClr>
              <a:buSzPct val="60000"/>
              <a:buFontTx/>
              <a:buNone/>
            </a:pPr>
            <a:r>
              <a:rPr lang="en-US"/>
              <a:t>Drag picture to placeholder or click icon to add</a:t>
            </a:r>
            <a:endParaRPr lang="en-US" dirty="0"/>
          </a:p>
        </p:txBody>
      </p:sp>
      <p:sp>
        <p:nvSpPr>
          <p:cNvPr id="31" name="Rectangle 8"/>
          <p:cNvSpPr>
            <a:spLocks noGrp="1" noChangeAspect="1"/>
          </p:cNvSpPr>
          <p:nvPr>
            <p:ph type="pic" sz="quarter" idx="12"/>
          </p:nvPr>
        </p:nvSpPr>
        <p:spPr>
          <a:xfrm>
            <a:off x="6172200" y="1066800"/>
            <a:ext cx="2743200" cy="36576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342900" indent="-342900" algn="ctr" rtl="0" latinLnBrk="0">
              <a:spcBef>
                <a:spcPct val="20000"/>
              </a:spcBef>
              <a:buClr>
                <a:srgbClr val="438086"/>
              </a:buClr>
              <a:buSzPct val="60000"/>
              <a:buFontTx/>
              <a:buNone/>
            </a:pPr>
            <a:r>
              <a:rPr lang="en-US"/>
              <a:t>Drag picture to placeholder or click icon to add</a:t>
            </a:r>
            <a:endParaRPr lang="en-US" dirty="0"/>
          </a:p>
        </p:txBody>
      </p:sp>
      <p:sp>
        <p:nvSpPr>
          <p:cNvPr id="7" name="Rectangle 6"/>
          <p:cNvSpPr>
            <a:spLocks noGrp="1"/>
          </p:cNvSpPr>
          <p:nvPr>
            <p:ph type="body" sz="quarter" idx="13" hasCustomPrompt="1"/>
          </p:nvPr>
        </p:nvSpPr>
        <p:spPr>
          <a:xfrm>
            <a:off x="228600" y="4876800"/>
            <a:ext cx="2743200" cy="1447800"/>
          </a:xfrm>
        </p:spPr>
        <p:txBody>
          <a:bodyPr anchor="t" anchorCtr="0">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dirty="0"/>
              <a:t>Click to add caption</a:t>
            </a:r>
          </a:p>
        </p:txBody>
      </p:sp>
      <p:sp>
        <p:nvSpPr>
          <p:cNvPr id="6" name="Rectangle 6"/>
          <p:cNvSpPr>
            <a:spLocks noGrp="1"/>
          </p:cNvSpPr>
          <p:nvPr>
            <p:ph type="body" sz="quarter" idx="14" hasCustomPrompt="1"/>
          </p:nvPr>
        </p:nvSpPr>
        <p:spPr>
          <a:xfrm>
            <a:off x="3200400" y="4876800"/>
            <a:ext cx="2743200" cy="1447800"/>
          </a:xfrm>
        </p:spPr>
        <p:txBody>
          <a:bodyPr anchor="t" anchorCtr="0">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dirty="0"/>
              <a:t>Click to add caption</a:t>
            </a:r>
          </a:p>
        </p:txBody>
      </p:sp>
      <p:sp>
        <p:nvSpPr>
          <p:cNvPr id="14" name="Rectangle 6"/>
          <p:cNvSpPr>
            <a:spLocks noGrp="1"/>
          </p:cNvSpPr>
          <p:nvPr>
            <p:ph type="body" sz="quarter" idx="15" hasCustomPrompt="1"/>
          </p:nvPr>
        </p:nvSpPr>
        <p:spPr>
          <a:xfrm>
            <a:off x="6172200" y="4876800"/>
            <a:ext cx="2743200" cy="1447800"/>
          </a:xfrm>
        </p:spPr>
        <p:txBody>
          <a:bodyPr anchor="t" anchorCtr="0">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dirty="0"/>
              <a:t>Click to add caption</a:t>
            </a:r>
          </a:p>
        </p:txBody>
      </p:sp>
      <p:sp>
        <p:nvSpPr>
          <p:cNvPr id="8" name="Rectangle 7"/>
          <p:cNvSpPr>
            <a:spLocks noGrp="1"/>
          </p:cNvSpPr>
          <p:nvPr>
            <p:ph type="dt" sz="half" idx="16"/>
          </p:nvPr>
        </p:nvSpPr>
        <p:spPr/>
        <p:txBody>
          <a:bodyPr/>
          <a:lstStyle/>
          <a:p>
            <a:fld id="{F30C84A2-23CF-44F5-B813-5187ED5C7D1C}" type="datetimeFigureOut">
              <a:rPr lang="en-US" sz="1200" smtClean="0">
                <a:solidFill>
                  <a:schemeClr val="tx2"/>
                </a:solidFill>
              </a:rPr>
              <a:pPr/>
              <a:t>6/9/21</a:t>
            </a:fld>
            <a:endParaRPr lang="en-US" dirty="0"/>
          </a:p>
        </p:txBody>
      </p:sp>
      <p:sp>
        <p:nvSpPr>
          <p:cNvPr id="9" name="Rectangle 8"/>
          <p:cNvSpPr>
            <a:spLocks noGrp="1"/>
          </p:cNvSpPr>
          <p:nvPr>
            <p:ph type="sldNum" sz="quarter" idx="17"/>
          </p:nvPr>
        </p:nvSpPr>
        <p:spPr/>
        <p:txBody>
          <a:bodyPr/>
          <a:lstStyle/>
          <a:p>
            <a:pPr algn="r"/>
            <a:fld id="{F99EC173-99AE-4773-AB25-02E469A13EAE}" type="slidenum">
              <a:rPr lang="en-US" sz="1200" smtClean="0">
                <a:solidFill>
                  <a:schemeClr val="tx2"/>
                </a:solidFill>
              </a:rPr>
              <a:pPr algn="r"/>
              <a:t>‹#›</a:t>
            </a:fld>
            <a:endParaRPr lang="en-US" dirty="0"/>
          </a:p>
        </p:txBody>
      </p:sp>
      <p:sp>
        <p:nvSpPr>
          <p:cNvPr id="10" name="Rectangle 9"/>
          <p:cNvSpPr>
            <a:spLocks noGrp="1"/>
          </p:cNvSpPr>
          <p:nvPr>
            <p:ph type="ftr" sz="quarter" idx="18"/>
          </p:nvPr>
        </p:nvSpPr>
        <p:spPr/>
        <p:txBody>
          <a:bodyPr/>
          <a:lstStyle/>
          <a:p>
            <a:endParaRPr lang="en-US" dirty="0"/>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6" name="Rectangle 6"/>
          <p:cNvSpPr>
            <a:spLocks noGrp="1"/>
          </p:cNvSpPr>
          <p:nvPr>
            <p:ph type="title"/>
          </p:nvPr>
        </p:nvSpPr>
        <p:spPr>
          <a:xfrm>
            <a:off x="457200" y="274638"/>
            <a:ext cx="8229600" cy="1249362"/>
          </a:xfrm>
          <a:prstGeom prst="rect">
            <a:avLst/>
          </a:prstGeom>
        </p:spPr>
        <p:txBody>
          <a:bodyPr anchor="ctr">
            <a:normAutofit/>
          </a:bodyPr>
          <a:lstStyle/>
          <a:p>
            <a:r>
              <a:rPr lang="en-US" noProof="1"/>
              <a:t>Click to edit Master title style</a:t>
            </a:r>
            <a:endParaRPr lang="en-US" dirty="0"/>
          </a:p>
        </p:txBody>
      </p:sp>
      <p:sp>
        <p:nvSpPr>
          <p:cNvPr id="13" name="Rectangle 5"/>
          <p:cNvSpPr>
            <a:spLocks noGrp="1"/>
          </p:cNvSpPr>
          <p:nvPr>
            <p:ph type="body" idx="1"/>
          </p:nvPr>
        </p:nvSpPr>
        <p:spPr>
          <a:xfrm>
            <a:off x="457200" y="1600200"/>
            <a:ext cx="8229600" cy="4525963"/>
          </a:xfrm>
          <a:prstGeom prst="rect">
            <a:avLst/>
          </a:prstGeom>
        </p:spPr>
        <p:txBody>
          <a:bodyPr>
            <a:normAutofit/>
          </a:bodyPr>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endParaRPr lang="en-US" dirty="0"/>
          </a:p>
        </p:txBody>
      </p:sp>
      <p:sp>
        <p:nvSpPr>
          <p:cNvPr id="29" name="Rectangle 3"/>
          <p:cNvSpPr>
            <a:spLocks noGrp="1"/>
          </p:cNvSpPr>
          <p:nvPr>
            <p:ph type="dt" sz="half" idx="2"/>
          </p:nvPr>
        </p:nvSpPr>
        <p:spPr>
          <a:xfrm>
            <a:off x="66675" y="6559360"/>
            <a:ext cx="2438400" cy="244475"/>
          </a:xfrm>
          <a:prstGeom prst="rect">
            <a:avLst/>
          </a:prstGeom>
        </p:spPr>
        <p:txBody>
          <a:bodyPr anchor="b"/>
          <a:lstStyle>
            <a:lvl1pPr>
              <a:defRPr sz="1200">
                <a:solidFill>
                  <a:schemeClr val="tx2"/>
                </a:solidFill>
              </a:defRPr>
            </a:lvl1pPr>
            <a:extLst/>
          </a:lstStyle>
          <a:p>
            <a:fld id="{F30C84A2-23CF-44F5-B813-5187ED5C7D1C}" type="datetimeFigureOut">
              <a:rPr lang="en-US" sz="1200" smtClean="0">
                <a:solidFill>
                  <a:schemeClr val="tx2"/>
                </a:solidFill>
              </a:rPr>
              <a:pPr/>
              <a:t>6/9/21</a:t>
            </a:fld>
            <a:endParaRPr lang="en-US" sz="1200" dirty="0">
              <a:solidFill>
                <a:schemeClr val="tx2"/>
              </a:solidFill>
            </a:endParaRPr>
          </a:p>
        </p:txBody>
      </p:sp>
      <p:sp>
        <p:nvSpPr>
          <p:cNvPr id="20" name="Rectangle 25"/>
          <p:cNvSpPr>
            <a:spLocks noGrp="1"/>
          </p:cNvSpPr>
          <p:nvPr>
            <p:ph type="ftr" sz="quarter" idx="3"/>
          </p:nvPr>
        </p:nvSpPr>
        <p:spPr>
          <a:xfrm>
            <a:off x="2995653" y="6558153"/>
            <a:ext cx="4648200" cy="246888"/>
          </a:xfrm>
          <a:prstGeom prst="rect">
            <a:avLst/>
          </a:prstGeom>
        </p:spPr>
        <p:txBody>
          <a:bodyPr anchor="b"/>
          <a:lstStyle>
            <a:lvl1pPr algn="ctr">
              <a:defRPr sz="1200">
                <a:solidFill>
                  <a:schemeClr val="tx2"/>
                </a:solidFill>
              </a:defRPr>
            </a:lvl1pPr>
            <a:extLst/>
          </a:lstStyle>
          <a:p>
            <a:pPr algn="ctr"/>
            <a:endParaRPr lang="en-US" sz="1200" dirty="0">
              <a:solidFill>
                <a:schemeClr val="tx2"/>
              </a:solidFill>
            </a:endParaRPr>
          </a:p>
        </p:txBody>
      </p:sp>
      <p:sp>
        <p:nvSpPr>
          <p:cNvPr id="23" name="Rectangle 16"/>
          <p:cNvSpPr>
            <a:spLocks noGrp="1"/>
          </p:cNvSpPr>
          <p:nvPr>
            <p:ph type="sldNum" sz="quarter" idx="4"/>
          </p:nvPr>
        </p:nvSpPr>
        <p:spPr>
          <a:xfrm>
            <a:off x="8172450" y="6559360"/>
            <a:ext cx="914400" cy="244475"/>
          </a:xfrm>
          <a:prstGeom prst="rect">
            <a:avLst/>
          </a:prstGeom>
        </p:spPr>
        <p:txBody>
          <a:bodyPr/>
          <a:lstStyle>
            <a:lvl1pPr algn="r">
              <a:defRPr sz="1200">
                <a:solidFill>
                  <a:schemeClr val="tx2"/>
                </a:solidFill>
              </a:defRPr>
            </a:lvl1pPr>
            <a:extLst/>
          </a:lstStyle>
          <a:p>
            <a:pPr algn="r"/>
            <a:fld id="{F99EC173-99AE-4773-AB25-02E469A13EAE}" type="slidenum">
              <a:rPr lang="en-US" sz="1200" smtClean="0">
                <a:solidFill>
                  <a:schemeClr val="tx2"/>
                </a:solidFill>
              </a:rPr>
              <a:pPr algn="r"/>
              <a:t>‹#›</a:t>
            </a:fld>
            <a:endParaRPr lang="en-US" sz="1200" dirty="0">
              <a:solidFill>
                <a:schemeClr val="tx2"/>
              </a:solidFill>
            </a:endParaRPr>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Lst>
  <p:transition>
    <p:fade/>
  </p:transition>
  <p:txStyles>
    <p:titleStyle>
      <a:lvl1pPr algn="l" rtl="0" eaLnBrk="1" latinLnBrk="0" hangingPunct="1">
        <a:spcBef>
          <a:spcPct val="0"/>
        </a:spcBef>
        <a:buNone/>
        <a:defRPr sz="3200" cap="all" baseline="0">
          <a:solidFill>
            <a:schemeClr val="tx2"/>
          </a:solidFill>
          <a:effectLst>
            <a:outerShdw blurRad="51000" dist="37000" dir="540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extLst/>
    </p:titleStyle>
    <p:bodyStyle>
      <a:lvl1pPr marL="342900" indent="-342900" algn="l" rtl="0" eaLnBrk="1" latinLnBrk="0" hangingPunct="1">
        <a:spcBef>
          <a:spcPct val="20000"/>
        </a:spcBef>
        <a:buChar char="•"/>
        <a:defRPr sz="2400">
          <a:solidFill>
            <a:schemeClr val="tx1"/>
          </a:solidFill>
          <a:latin typeface="+mn-lt"/>
          <a:ea typeface="+mn-ea"/>
          <a:cs typeface="+mn-cs"/>
        </a:defRPr>
      </a:lvl1pPr>
      <a:lvl2pPr marL="742950" indent="-285750" algn="l" rtl="0" eaLnBrk="1" latinLnBrk="0" hangingPunct="1">
        <a:spcBef>
          <a:spcPct val="20000"/>
        </a:spcBef>
        <a:buChar char="–"/>
        <a:defRPr sz="2400">
          <a:solidFill>
            <a:schemeClr val="tx1"/>
          </a:solidFill>
          <a:latin typeface="+mn-lt"/>
          <a:ea typeface="+mn-ea"/>
          <a:cs typeface="+mn-cs"/>
        </a:defRPr>
      </a:lvl2pPr>
      <a:lvl3pPr marL="1143000" indent="-228600" algn="l" rtl="0" eaLnBrk="1" latinLnBrk="0" hangingPunct="1">
        <a:spcBef>
          <a:spcPct val="20000"/>
        </a:spcBef>
        <a:buChar char="•"/>
        <a:defRPr sz="2000">
          <a:solidFill>
            <a:schemeClr val="tx1"/>
          </a:solidFill>
          <a:latin typeface="+mn-lt"/>
          <a:ea typeface="+mn-ea"/>
          <a:cs typeface="+mn-cs"/>
        </a:defRPr>
      </a:lvl3pPr>
      <a:lvl4pPr marL="1600200" indent="-228600" algn="l" rtl="0" eaLnBrk="1" latinLnBrk="0" hangingPunct="1">
        <a:spcBef>
          <a:spcPct val="20000"/>
        </a:spcBef>
        <a:buChar char="–"/>
        <a:defRPr sz="1800">
          <a:solidFill>
            <a:schemeClr val="tx1"/>
          </a:solidFill>
          <a:latin typeface="+mn-lt"/>
          <a:ea typeface="+mn-ea"/>
          <a:cs typeface="+mn-cs"/>
        </a:defRPr>
      </a:lvl4pPr>
      <a:lvl5pPr marL="2057400" indent="-228600" algn="l" rtl="0" eaLnBrk="1" latinLnBrk="0" hangingPunct="1">
        <a:spcBef>
          <a:spcPct val="20000"/>
        </a:spcBef>
        <a:buChar char="»"/>
        <a:defRPr sz="1600">
          <a:solidFill>
            <a:schemeClr val="tx1"/>
          </a:solidFill>
          <a:latin typeface="+mn-lt"/>
          <a:ea typeface="+mn-ea"/>
          <a:cs typeface="+mn-cs"/>
        </a:defRPr>
      </a:lvl5pPr>
      <a:lvl6pPr marL="2514600" indent="-228600" algn="l" rtl="0" eaLnBrk="1" latinLnBrk="0" hangingPunct="1">
        <a:spcBef>
          <a:spcPct val="20000"/>
        </a:spcBef>
        <a:buChar char="•"/>
        <a:defRPr sz="2000">
          <a:solidFill>
            <a:schemeClr val="tx1"/>
          </a:solidFill>
          <a:latin typeface="+mn-lt"/>
          <a:ea typeface="+mn-ea"/>
          <a:cs typeface="+mn-cs"/>
        </a:defRPr>
      </a:lvl6pPr>
      <a:lvl7pPr marL="2971800" indent="-228600" algn="l" rtl="0" eaLnBrk="1" latinLnBrk="0" hangingPunct="1">
        <a:spcBef>
          <a:spcPct val="20000"/>
        </a:spcBef>
        <a:buChar char="•"/>
        <a:defRPr sz="2000">
          <a:solidFill>
            <a:schemeClr val="tx1"/>
          </a:solidFill>
          <a:latin typeface="+mn-lt"/>
          <a:ea typeface="+mn-ea"/>
          <a:cs typeface="+mn-cs"/>
        </a:defRPr>
      </a:lvl7pPr>
      <a:lvl8pPr marL="3429000" indent="-228600" algn="l" rtl="0" eaLnBrk="1" latinLnBrk="0" hangingPunct="1">
        <a:spcBef>
          <a:spcPct val="20000"/>
        </a:spcBef>
        <a:buChar char="•"/>
        <a:defRPr sz="2000">
          <a:solidFill>
            <a:schemeClr val="tx1"/>
          </a:solidFill>
          <a:latin typeface="+mn-lt"/>
          <a:ea typeface="+mn-ea"/>
          <a:cs typeface="+mn-cs"/>
        </a:defRPr>
      </a:lvl8pPr>
      <a:lvl9pPr marL="3886200" indent="-228600" algn="l" rtl="0" eaLnBrk="1" latinLnBrk="0" hangingPunct="1">
        <a:spcBef>
          <a:spcPct val="20000"/>
        </a:spcBef>
        <a:buChar char="•"/>
        <a:defRPr sz="2000">
          <a:solidFill>
            <a:schemeClr val="tx1"/>
          </a:solidFill>
          <a:latin typeface="+mn-lt"/>
          <a:ea typeface="+mn-ea"/>
          <a:cs typeface="+mn-cs"/>
        </a:defRPr>
      </a:lvl9pPr>
      <a:extLst/>
    </p:bodyStyle>
    <p:otherStyle>
      <a:lvl1pPr marL="0" algn="l" rtl="0" eaLnBrk="1" hangingPunct="1">
        <a:defRPr>
          <a:solidFill>
            <a:schemeClr val="tx1"/>
          </a:solidFill>
          <a:latin typeface="+mn-lt"/>
          <a:ea typeface="+mn-ea"/>
          <a:cs typeface="+mn-cs"/>
        </a:defRPr>
      </a:lvl1pPr>
      <a:lvl2pPr marL="457200" algn="l" rtl="0" eaLnBrk="1" hangingPunct="1">
        <a:defRPr>
          <a:solidFill>
            <a:schemeClr val="tx1"/>
          </a:solidFill>
          <a:latin typeface="+mn-lt"/>
          <a:ea typeface="+mn-ea"/>
          <a:cs typeface="+mn-cs"/>
        </a:defRPr>
      </a:lvl2pPr>
      <a:lvl3pPr marL="914400" algn="l" rtl="0" eaLnBrk="1" hangingPunct="1">
        <a:defRPr>
          <a:solidFill>
            <a:schemeClr val="tx1"/>
          </a:solidFill>
          <a:latin typeface="+mn-lt"/>
          <a:ea typeface="+mn-ea"/>
          <a:cs typeface="+mn-cs"/>
        </a:defRPr>
      </a:lvl3pPr>
      <a:lvl4pPr marL="1371600" algn="l" rtl="0" eaLnBrk="1" hangingPunct="1">
        <a:defRPr>
          <a:solidFill>
            <a:schemeClr val="tx1"/>
          </a:solidFill>
          <a:latin typeface="+mn-lt"/>
          <a:ea typeface="+mn-ea"/>
          <a:cs typeface="+mn-cs"/>
        </a:defRPr>
      </a:lvl4pPr>
      <a:lvl5pPr marL="1828800" algn="l" rtl="0" eaLnBrk="1" hangingPunct="1">
        <a:defRPr>
          <a:solidFill>
            <a:schemeClr val="tx1"/>
          </a:solidFill>
          <a:latin typeface="+mn-lt"/>
          <a:ea typeface="+mn-ea"/>
          <a:cs typeface="+mn-cs"/>
        </a:defRPr>
      </a:lvl5pPr>
      <a:lvl6pPr marL="2286000" algn="l" rtl="0" eaLnBrk="1" hangingPunct="1">
        <a:defRPr>
          <a:solidFill>
            <a:schemeClr val="tx1"/>
          </a:solidFill>
          <a:latin typeface="+mn-lt"/>
          <a:ea typeface="+mn-ea"/>
          <a:cs typeface="+mn-cs"/>
        </a:defRPr>
      </a:lvl6pPr>
      <a:lvl7pPr marL="2743200" algn="l" rtl="0" eaLnBrk="1" hangingPunct="1">
        <a:defRPr>
          <a:solidFill>
            <a:schemeClr val="tx1"/>
          </a:solidFill>
          <a:latin typeface="+mn-lt"/>
          <a:ea typeface="+mn-ea"/>
          <a:cs typeface="+mn-cs"/>
        </a:defRPr>
      </a:lvl7pPr>
      <a:lvl8pPr marL="3200400" algn="l" rtl="0" eaLnBrk="1" hangingPunct="1">
        <a:defRPr>
          <a:solidFill>
            <a:schemeClr val="tx1"/>
          </a:solidFill>
          <a:latin typeface="+mn-lt"/>
          <a:ea typeface="+mn-ea"/>
          <a:cs typeface="+mn-cs"/>
        </a:defRPr>
      </a:lvl8pPr>
      <a:lvl9pPr marL="3657600" algn="l" rtl="0" eaLnBrk="1" hangingPunct="1">
        <a:defRPr>
          <a:solidFill>
            <a:schemeClr val="tx1"/>
          </a:solidFill>
          <a:latin typeface="+mn-lt"/>
          <a:ea typeface="+mn-ea"/>
          <a:cs typeface="+mn-cs"/>
        </a:defRPr>
      </a:lvl9pPr>
      <a:extLst/>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30C84A2-23CF-44F5-B813-5187ED5C7D1C}" type="datetimeFigureOut">
              <a:rPr lang="en-US" sz="1200" smtClean="0">
                <a:solidFill>
                  <a:schemeClr val="tx2"/>
                </a:solidFill>
              </a:rPr>
              <a:pPr/>
              <a:t>6/9/21</a:t>
            </a:fld>
            <a:endParaRPr lang="en-US" sz="1200" dirty="0">
              <a:solidFill>
                <a:schemeClr val="tx2"/>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lgn="ctr"/>
            <a:endParaRPr lang="en-US" sz="1200" dirty="0">
              <a:solidFill>
                <a:schemeClr val="tx2"/>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lgn="r"/>
            <a:fld id="{F99EC173-99AE-4773-AB25-02E469A13EAE}" type="slidenum">
              <a:rPr lang="en-US" sz="1200" smtClean="0">
                <a:solidFill>
                  <a:schemeClr val="tx2"/>
                </a:solidFill>
              </a:rPr>
              <a:pPr algn="r"/>
              <a:t>‹#›</a:t>
            </a:fld>
            <a:endParaRPr lang="en-US" sz="1200" dirty="0">
              <a:solidFill>
                <a:schemeClr val="tx2"/>
              </a:solidFill>
            </a:endParaRPr>
          </a:p>
        </p:txBody>
      </p:sp>
    </p:spTree>
    <p:extLst>
      <p:ext uri="{BB962C8B-B14F-4D97-AF65-F5344CB8AC3E}">
        <p14:creationId xmlns:p14="http://schemas.microsoft.com/office/powerpoint/2010/main" val="3602297898"/>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 id="2147483684" r:id="rId13"/>
  </p:sldLayoutIdLst>
  <p:transition>
    <p:fade/>
  </p:transition>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34.xml"/></Relationships>
</file>

<file path=ppt/slides/_rels/slide1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31.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04.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image" Target="../media/image59.jpeg"/><Relationship Id="rId1" Type="http://schemas.openxmlformats.org/officeDocument/2006/relationships/slideLayout" Target="../slideLayouts/slideLayout24.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0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4.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4.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4.xml.rels><?xml version="1.0" encoding="UTF-8" standalone="yes"?>
<Relationships xmlns="http://schemas.openxmlformats.org/package/2006/relationships"><Relationship Id="rId3" Type="http://schemas.openxmlformats.org/officeDocument/2006/relationships/hyperlink" Target="https://commons.wikimedia.org/wiki/File:Ruins_of_St_Augustines_Abbey.JPG" TargetMode="External"/><Relationship Id="rId2" Type="http://schemas.openxmlformats.org/officeDocument/2006/relationships/image" Target="../media/image6.JPG"/><Relationship Id="rId1" Type="http://schemas.openxmlformats.org/officeDocument/2006/relationships/slideLayout" Target="../slideLayouts/slideLayout24.xml"/><Relationship Id="rId4" Type="http://schemas.openxmlformats.org/officeDocument/2006/relationships/hyperlink" Target="https://creativecommons.org/licenses/by-sa/3.0/" TargetMode="Externa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4.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6.xml.rels><?xml version="1.0" encoding="UTF-8" standalone="yes"?>
<Relationships xmlns="http://schemas.openxmlformats.org/package/2006/relationships"><Relationship Id="rId3" Type="http://schemas.openxmlformats.org/officeDocument/2006/relationships/hyperlink" Target="http://commons.wikimedia.org/wiki/file:bayeux_cathedral.jpg" TargetMode="External"/><Relationship Id="rId2" Type="http://schemas.openxmlformats.org/officeDocument/2006/relationships/image" Target="../media/image7.jpeg"/><Relationship Id="rId1" Type="http://schemas.openxmlformats.org/officeDocument/2006/relationships/slideLayout" Target="../slideLayouts/slideLayout24.xml"/><Relationship Id="rId4" Type="http://schemas.openxmlformats.org/officeDocument/2006/relationships/hyperlink" Target="https://creativecommons.org/licenses/by-sa/3.0/" TargetMode="External"/></Relationships>
</file>

<file path=ppt/slides/_rels/slide1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30.xml"/></Relationships>
</file>

<file path=ppt/slides/_rels/slide1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35.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35.xml"/></Relationships>
</file>

<file path=ppt/slides/_rels/slide2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3" Type="http://schemas.openxmlformats.org/officeDocument/2006/relationships/hyperlink" Target="http://www.flickr.com/photos/archaeology-travel/6252770772/" TargetMode="External"/><Relationship Id="rId2" Type="http://schemas.openxmlformats.org/officeDocument/2006/relationships/image" Target="../media/image13.jpg"/><Relationship Id="rId1" Type="http://schemas.openxmlformats.org/officeDocument/2006/relationships/slideLayout" Target="../slideLayouts/slideLayout24.xml"/><Relationship Id="rId4" Type="http://schemas.openxmlformats.org/officeDocument/2006/relationships/hyperlink" Target="https://creativecommons.org/licenses/by/3.0/" TargetMode="External"/></Relationships>
</file>

<file path=ppt/slides/_rels/slide23.xml.rels><?xml version="1.0" encoding="UTF-8" standalone="yes"?>
<Relationships xmlns="http://schemas.openxmlformats.org/package/2006/relationships"><Relationship Id="rId3" Type="http://schemas.openxmlformats.org/officeDocument/2006/relationships/hyperlink" Target="http://travelfrance.tips/bayeux-the-tapestry/" TargetMode="External"/><Relationship Id="rId2" Type="http://schemas.openxmlformats.org/officeDocument/2006/relationships/image" Target="../media/image14.jpg"/><Relationship Id="rId1" Type="http://schemas.openxmlformats.org/officeDocument/2006/relationships/slideLayout" Target="../slideLayouts/slideLayout24.xml"/><Relationship Id="rId4" Type="http://schemas.openxmlformats.org/officeDocument/2006/relationships/hyperlink" Target="https://creativecommons.org/licenses/by/3.0/"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brewminate.com/the-bayeux-tapestry/" TargetMode="External"/><Relationship Id="rId2" Type="http://schemas.openxmlformats.org/officeDocument/2006/relationships/image" Target="../media/image15.jpg"/><Relationship Id="rId1" Type="http://schemas.openxmlformats.org/officeDocument/2006/relationships/slideLayout" Target="../slideLayouts/slideLayout24.xml"/><Relationship Id="rId4" Type="http://schemas.openxmlformats.org/officeDocument/2006/relationships/hyperlink" Target="https://creativecommons.org/licenses/by-nc-sa/3.0/"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4.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xml"/><Relationship Id="rId1" Type="http://schemas.openxmlformats.org/officeDocument/2006/relationships/slideLayout" Target="../slideLayouts/slideLayout2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34.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4.xml"/></Relationships>
</file>

<file path=ppt/slides/_rels/slide35.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4.xml"/></Relationships>
</file>

<file path=ppt/slides/_rels/slide36.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image" Target="../media/image20.jpeg"/><Relationship Id="rId1" Type="http://schemas.openxmlformats.org/officeDocument/2006/relationships/slideLayout" Target="../slideLayouts/slideLayout24.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3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35.xml"/></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image" Target="../media/image22.jpeg"/><Relationship Id="rId1" Type="http://schemas.openxmlformats.org/officeDocument/2006/relationships/slideLayout" Target="../slideLayouts/slideLayout24.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3.png"/></Relationships>
</file>

<file path=ppt/slides/_rels/slide4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4.xml"/></Relationships>
</file>

<file path=ppt/slides/_rels/slide4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31.xml"/></Relationships>
</file>

<file path=ppt/slides/_rels/slide4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31.xml"/></Relationships>
</file>

<file path=ppt/slides/_rels/slide4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4.xml"/><Relationship Id="rId1" Type="http://schemas.openxmlformats.org/officeDocument/2006/relationships/slideLayout" Target="../slideLayouts/slideLayout24.xml"/></Relationships>
</file>

<file path=ppt/slides/_rels/slide4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31.xml"/></Relationships>
</file>

<file path=ppt/slides/_rels/slide4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31.xml"/></Relationships>
</file>

<file path=ppt/slides/_rels/slide4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31.xml"/></Relationships>
</file>

<file path=ppt/slides/_rels/slide4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31.xml"/></Relationships>
</file>

<file path=ppt/slides/_rels/slide4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3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1.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4.xml"/></Relationships>
</file>

<file path=ppt/slides/_rels/slide5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3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3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6.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35.xml"/></Relationships>
</file>

<file path=ppt/slides/_rels/slide57.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35.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31.xml"/></Relationships>
</file>

<file path=ppt/slides/_rels/slide6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31.xml"/></Relationships>
</file>

<file path=ppt/slides/_rels/slide6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31.xml"/></Relationships>
</file>

<file path=ppt/slides/_rels/slide6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31.xml"/></Relationships>
</file>

<file path=ppt/slides/_rels/slide66.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31.xml"/></Relationships>
</file>

<file path=ppt/slides/_rels/slide67.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3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3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1.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4.xml"/></Relationships>
</file>

<file path=ppt/slides/_rels/slide72.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35.xml"/></Relationships>
</file>

<file path=ppt/slides/_rels/slide73.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35.xml"/></Relationships>
</file>

<file path=ppt/slides/_rels/slide74.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35.xml"/></Relationships>
</file>

<file path=ppt/slides/_rels/slide75.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31.xml"/></Relationships>
</file>

<file path=ppt/slides/_rels/slide76.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31.xml"/></Relationships>
</file>

<file path=ppt/slides/_rels/slide7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31.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9.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35.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4.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8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31.xml"/></Relationships>
</file>

<file path=ppt/slides/_rels/slide81.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4.xml"/></Relationships>
</file>

<file path=ppt/slides/_rels/slide8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31.xml"/></Relationships>
</file>

<file path=ppt/slides/_rels/slide83.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31.xml"/></Relationships>
</file>

<file path=ppt/slides/_rels/slide84.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31.xml"/></Relationships>
</file>

<file path=ppt/slides/_rels/slide85.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31.xml"/></Relationships>
</file>

<file path=ppt/slides/_rels/slide8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31.xml"/></Relationships>
</file>

<file path=ppt/slides/_rels/slide8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31.xml"/></Relationships>
</file>

<file path=ppt/slides/_rels/slide88.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24.xml"/></Relationships>
</file>

<file path=ppt/slides/_rels/slide8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31.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4.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90.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31.xml"/></Relationships>
</file>

<file path=ppt/slides/_rels/slide91.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35.xml"/></Relationships>
</file>

<file path=ppt/slides/_rels/slide9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31.xml"/></Relationships>
</file>

<file path=ppt/slides/_rels/slide9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31.xml"/></Relationships>
</file>

<file path=ppt/slides/_rels/slide94.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35.xml"/></Relationships>
</file>

<file path=ppt/slides/_rels/slide95.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35.xml"/></Relationships>
</file>

<file path=ppt/slides/_rels/slide96.xml.rels><?xml version="1.0" encoding="UTF-8" standalone="yes"?>
<Relationships xmlns="http://schemas.openxmlformats.org/package/2006/relationships"><Relationship Id="rId3" Type="http://schemas.openxmlformats.org/officeDocument/2006/relationships/hyperlink" Target="https://www.britishmuseum.org/collection/object/P_1890-1008-17" TargetMode="External"/><Relationship Id="rId2" Type="http://schemas.openxmlformats.org/officeDocument/2006/relationships/image" Target="../media/image57.jpg"/><Relationship Id="rId1" Type="http://schemas.openxmlformats.org/officeDocument/2006/relationships/slideLayout" Target="../slideLayouts/slideLayout35.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99.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228601" y="4648200"/>
            <a:ext cx="8153399" cy="609600"/>
          </a:xfrm>
        </p:spPr>
        <p:txBody>
          <a:bodyPr>
            <a:normAutofit fontScale="90000"/>
          </a:bodyPr>
          <a:lstStyle/>
          <a:p>
            <a:pPr algn="ctr"/>
            <a:r>
              <a:rPr lang="en-US" dirty="0"/>
              <a:t>The Bayeux Tapestry</a:t>
            </a:r>
          </a:p>
        </p:txBody>
      </p:sp>
      <p:sp>
        <p:nvSpPr>
          <p:cNvPr id="17" name="Rectangle 16"/>
          <p:cNvSpPr>
            <a:spLocks noGrp="1"/>
          </p:cNvSpPr>
          <p:nvPr>
            <p:ph type="body" sz="quarter" idx="10"/>
          </p:nvPr>
        </p:nvSpPr>
        <p:spPr>
          <a:xfrm>
            <a:off x="2286000" y="5257800"/>
            <a:ext cx="6386946" cy="1219200"/>
          </a:xfrm>
        </p:spPr>
        <p:txBody>
          <a:bodyPr/>
          <a:lstStyle/>
          <a:p>
            <a:r>
              <a:rPr lang="en-US" dirty="0"/>
              <a:t>History and Artistry: A Few Close Looks</a:t>
            </a:r>
          </a:p>
          <a:p>
            <a:r>
              <a:rPr lang="en-US" dirty="0"/>
              <a:t>Newberry Library Seminars</a:t>
            </a:r>
          </a:p>
          <a:p>
            <a:r>
              <a:rPr lang="en-US" dirty="0"/>
              <a:t>Susanne Dumbleton</a:t>
            </a:r>
          </a:p>
          <a:p>
            <a:r>
              <a:rPr lang="en-US" dirty="0"/>
              <a:t>June 17, 2021</a:t>
            </a:r>
          </a:p>
        </p:txBody>
      </p:sp>
      <p:pic>
        <p:nvPicPr>
          <p:cNvPr id="6" name="j0313970.jpg"/>
          <p:cNvPicPr>
            <a:picLocks noGrp="1" noChangeAspect="1"/>
          </p:cNvPicPr>
          <p:nvPr>
            <p:ph type="pic" sz="quarter" idx="11"/>
          </p:nvPr>
        </p:nvPicPr>
        <p:blipFill rotWithShape="1">
          <a:blip r:embed="rId3" cstate="print">
            <a:extLst>
              <a:ext uri="{28A0092B-C50C-407E-A947-70E740481C1C}">
                <a14:useLocalDpi xmlns:a14="http://schemas.microsoft.com/office/drawing/2010/main" val="0"/>
              </a:ext>
            </a:extLst>
          </a:blip>
          <a:srcRect l="-21598" r="-20591" b="-539"/>
          <a:stretch/>
        </p:blipFill>
        <p:spPr>
          <a:xfrm>
            <a:off x="533400" y="761999"/>
            <a:ext cx="8001000" cy="3643923"/>
          </a:xfrm>
        </p:spPr>
      </p:pic>
    </p:spTree>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152CADB-871E-B34E-8EA6-B044A60B7CBA}"/>
              </a:ext>
            </a:extLst>
          </p:cNvPr>
          <p:cNvSpPr>
            <a:spLocks noGrp="1"/>
          </p:cNvSpPr>
          <p:nvPr>
            <p:ph type="title"/>
          </p:nvPr>
        </p:nvSpPr>
        <p:spPr>
          <a:xfrm>
            <a:off x="1792288" y="4800600"/>
            <a:ext cx="5486400" cy="304800"/>
          </a:xfrm>
        </p:spPr>
        <p:txBody>
          <a:bodyPr>
            <a:normAutofit fontScale="90000"/>
          </a:bodyPr>
          <a:lstStyle/>
          <a:p>
            <a:r>
              <a:rPr lang="en-US" dirty="0"/>
              <a:t>Scene</a:t>
            </a:r>
          </a:p>
        </p:txBody>
      </p:sp>
      <p:pic>
        <p:nvPicPr>
          <p:cNvPr id="5" name="Picture Placeholder 4" descr="The Bayeux Tapestry_p212-213_EtHicEpiscopusCibumEtPotumBenedicitOdoEpiscopusWillelmRotbert.jpg"/>
          <p:cNvPicPr>
            <a:picLocks noGrp="1" noChangeAspect="1"/>
          </p:cNvPicPr>
          <p:nvPr>
            <p:ph type="pic" idx="1"/>
          </p:nvPr>
        </p:nvPicPr>
        <p:blipFill rotWithShape="1">
          <a:blip r:embed="rId2" cstate="print">
            <a:extLst>
              <a:ext uri="{28A0092B-C50C-407E-A947-70E740481C1C}">
                <a14:useLocalDpi xmlns:a14="http://schemas.microsoft.com/office/drawing/2010/main" val="0"/>
              </a:ext>
            </a:extLst>
          </a:blip>
          <a:srcRect l="14648" r="14648"/>
          <a:stretch/>
        </p:blipFill>
        <p:spPr>
          <a:xfrm>
            <a:off x="1066799" y="612774"/>
            <a:ext cx="7483651" cy="4645025"/>
          </a:xfrm>
        </p:spPr>
      </p:pic>
      <p:sp>
        <p:nvSpPr>
          <p:cNvPr id="2" name="Text Placeholder 1">
            <a:extLst>
              <a:ext uri="{FF2B5EF4-FFF2-40B4-BE49-F238E27FC236}">
                <a16:creationId xmlns:a16="http://schemas.microsoft.com/office/drawing/2014/main" id="{5D28C0AD-3222-9644-AC21-8E424BD02E98}"/>
              </a:ext>
            </a:extLst>
          </p:cNvPr>
          <p:cNvSpPr>
            <a:spLocks noGrp="1"/>
          </p:cNvSpPr>
          <p:nvPr>
            <p:ph type="body" sz="half" idx="2"/>
          </p:nvPr>
        </p:nvSpPr>
        <p:spPr>
          <a:xfrm>
            <a:off x="1066798" y="5562600"/>
            <a:ext cx="7483651" cy="804862"/>
          </a:xfrm>
        </p:spPr>
        <p:txBody>
          <a:bodyPr/>
          <a:lstStyle/>
          <a:p>
            <a:r>
              <a:rPr lang="en-US" dirty="0"/>
              <a:t>“And here the bishop blesses the food and drink.” “Bishop </a:t>
            </a:r>
            <a:r>
              <a:rPr lang="en-US" dirty="0" err="1"/>
              <a:t>Odo</a:t>
            </a:r>
            <a:r>
              <a:rPr lang="en-US" dirty="0"/>
              <a:t>. William. Robert.” (They are half-brothers.) Bishop </a:t>
            </a:r>
            <a:r>
              <a:rPr lang="en-US" dirty="0" err="1"/>
              <a:t>Odo</a:t>
            </a:r>
            <a:r>
              <a:rPr lang="en-US" dirty="0"/>
              <a:t> presented in optimal light. </a:t>
            </a:r>
          </a:p>
        </p:txBody>
      </p:sp>
    </p:spTree>
    <p:extLst>
      <p:ext uri="{BB962C8B-B14F-4D97-AF65-F5344CB8AC3E}">
        <p14:creationId xmlns:p14="http://schemas.microsoft.com/office/powerpoint/2010/main" val="188456735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 name="Rectangle 33">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298C44A-3618-DD4F-B9B5-6950FB03240D}"/>
              </a:ext>
            </a:extLst>
          </p:cNvPr>
          <p:cNvSpPr>
            <a:spLocks noGrp="1"/>
          </p:cNvSpPr>
          <p:nvPr>
            <p:ph type="title"/>
          </p:nvPr>
        </p:nvSpPr>
        <p:spPr>
          <a:xfrm>
            <a:off x="628650" y="365125"/>
            <a:ext cx="7886700" cy="1325563"/>
          </a:xfrm>
        </p:spPr>
        <p:txBody>
          <a:bodyPr>
            <a:normAutofit fontScale="90000"/>
          </a:bodyPr>
          <a:lstStyle/>
          <a:p>
            <a:pPr>
              <a:lnSpc>
                <a:spcPct val="90000"/>
              </a:lnSpc>
            </a:pPr>
            <a:br>
              <a:rPr lang="en-US" sz="4300" dirty="0"/>
            </a:br>
            <a:r>
              <a:rPr lang="en-US" sz="4300" dirty="0"/>
              <a:t>History OF the Tapestry</a:t>
            </a:r>
            <a:br>
              <a:rPr lang="en-US" sz="4300" dirty="0"/>
            </a:br>
            <a:r>
              <a:rPr lang="en-US" sz="4300" dirty="0"/>
              <a:t>“Little Short of Miraculous”</a:t>
            </a:r>
            <a:br>
              <a:rPr lang="en-US" sz="4300" dirty="0"/>
            </a:br>
            <a:endParaRPr lang="en-US" sz="4300" dirty="0"/>
          </a:p>
        </p:txBody>
      </p:sp>
      <p:sp>
        <p:nvSpPr>
          <p:cNvPr id="36"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1777" y="1677373"/>
            <a:ext cx="8140446" cy="18288"/>
          </a:xfrm>
          <a:custGeom>
            <a:avLst/>
            <a:gdLst>
              <a:gd name="connsiteX0" fmla="*/ 0 w 8140446"/>
              <a:gd name="connsiteY0" fmla="*/ 0 h 18288"/>
              <a:gd name="connsiteX1" fmla="*/ 434157 w 8140446"/>
              <a:gd name="connsiteY1" fmla="*/ 0 h 18288"/>
              <a:gd name="connsiteX2" fmla="*/ 1193932 w 8140446"/>
              <a:gd name="connsiteY2" fmla="*/ 0 h 18288"/>
              <a:gd name="connsiteX3" fmla="*/ 1628089 w 8140446"/>
              <a:gd name="connsiteY3" fmla="*/ 0 h 18288"/>
              <a:gd name="connsiteX4" fmla="*/ 2225055 w 8140446"/>
              <a:gd name="connsiteY4" fmla="*/ 0 h 18288"/>
              <a:gd name="connsiteX5" fmla="*/ 3066235 w 8140446"/>
              <a:gd name="connsiteY5" fmla="*/ 0 h 18288"/>
              <a:gd name="connsiteX6" fmla="*/ 3744605 w 8140446"/>
              <a:gd name="connsiteY6" fmla="*/ 0 h 18288"/>
              <a:gd name="connsiteX7" fmla="*/ 4504380 w 8140446"/>
              <a:gd name="connsiteY7" fmla="*/ 0 h 18288"/>
              <a:gd name="connsiteX8" fmla="*/ 5101346 w 8140446"/>
              <a:gd name="connsiteY8" fmla="*/ 0 h 18288"/>
              <a:gd name="connsiteX9" fmla="*/ 5779717 w 8140446"/>
              <a:gd name="connsiteY9" fmla="*/ 0 h 18288"/>
              <a:gd name="connsiteX10" fmla="*/ 6620896 w 8140446"/>
              <a:gd name="connsiteY10" fmla="*/ 0 h 18288"/>
              <a:gd name="connsiteX11" fmla="*/ 7136458 w 8140446"/>
              <a:gd name="connsiteY11" fmla="*/ 0 h 18288"/>
              <a:gd name="connsiteX12" fmla="*/ 8140446 w 8140446"/>
              <a:gd name="connsiteY12" fmla="*/ 0 h 18288"/>
              <a:gd name="connsiteX13" fmla="*/ 8140446 w 8140446"/>
              <a:gd name="connsiteY13" fmla="*/ 18288 h 18288"/>
              <a:gd name="connsiteX14" fmla="*/ 7543480 w 8140446"/>
              <a:gd name="connsiteY14" fmla="*/ 18288 h 18288"/>
              <a:gd name="connsiteX15" fmla="*/ 7109323 w 8140446"/>
              <a:gd name="connsiteY15" fmla="*/ 18288 h 18288"/>
              <a:gd name="connsiteX16" fmla="*/ 6430952 w 8140446"/>
              <a:gd name="connsiteY16" fmla="*/ 18288 h 18288"/>
              <a:gd name="connsiteX17" fmla="*/ 5915391 w 8140446"/>
              <a:gd name="connsiteY17" fmla="*/ 18288 h 18288"/>
              <a:gd name="connsiteX18" fmla="*/ 5237020 w 8140446"/>
              <a:gd name="connsiteY18" fmla="*/ 18288 h 18288"/>
              <a:gd name="connsiteX19" fmla="*/ 4558650 w 8140446"/>
              <a:gd name="connsiteY19" fmla="*/ 18288 h 18288"/>
              <a:gd name="connsiteX20" fmla="*/ 3880279 w 8140446"/>
              <a:gd name="connsiteY20" fmla="*/ 18288 h 18288"/>
              <a:gd name="connsiteX21" fmla="*/ 3201909 w 8140446"/>
              <a:gd name="connsiteY21" fmla="*/ 18288 h 18288"/>
              <a:gd name="connsiteX22" fmla="*/ 2604943 w 8140446"/>
              <a:gd name="connsiteY22" fmla="*/ 18288 h 18288"/>
              <a:gd name="connsiteX23" fmla="*/ 1845168 w 8140446"/>
              <a:gd name="connsiteY23" fmla="*/ 18288 h 18288"/>
              <a:gd name="connsiteX24" fmla="*/ 1166797 w 8140446"/>
              <a:gd name="connsiteY24" fmla="*/ 18288 h 18288"/>
              <a:gd name="connsiteX25" fmla="*/ 0 w 8140446"/>
              <a:gd name="connsiteY25" fmla="*/ 18288 h 18288"/>
              <a:gd name="connsiteX26" fmla="*/ 0 w 8140446"/>
              <a:gd name="connsiteY26" fmla="*/ 0 h 18288"/>
              <a:gd name="connsiteX0" fmla="*/ 0 w 8140446"/>
              <a:gd name="connsiteY0" fmla="*/ 0 h 18288"/>
              <a:gd name="connsiteX1" fmla="*/ 596966 w 8140446"/>
              <a:gd name="connsiteY1" fmla="*/ 0 h 18288"/>
              <a:gd name="connsiteX2" fmla="*/ 1031123 w 8140446"/>
              <a:gd name="connsiteY2" fmla="*/ 0 h 18288"/>
              <a:gd name="connsiteX3" fmla="*/ 1872303 w 8140446"/>
              <a:gd name="connsiteY3" fmla="*/ 0 h 18288"/>
              <a:gd name="connsiteX4" fmla="*/ 2469269 w 8140446"/>
              <a:gd name="connsiteY4" fmla="*/ 0 h 18288"/>
              <a:gd name="connsiteX5" fmla="*/ 3066235 w 8140446"/>
              <a:gd name="connsiteY5" fmla="*/ 0 h 18288"/>
              <a:gd name="connsiteX6" fmla="*/ 3907414 w 8140446"/>
              <a:gd name="connsiteY6" fmla="*/ 0 h 18288"/>
              <a:gd name="connsiteX7" fmla="*/ 4422976 w 8140446"/>
              <a:gd name="connsiteY7" fmla="*/ 0 h 18288"/>
              <a:gd name="connsiteX8" fmla="*/ 5264155 w 8140446"/>
              <a:gd name="connsiteY8" fmla="*/ 0 h 18288"/>
              <a:gd name="connsiteX9" fmla="*/ 6105335 w 8140446"/>
              <a:gd name="connsiteY9" fmla="*/ 0 h 18288"/>
              <a:gd name="connsiteX10" fmla="*/ 6783705 w 8140446"/>
              <a:gd name="connsiteY10" fmla="*/ 0 h 18288"/>
              <a:gd name="connsiteX11" fmla="*/ 8140446 w 8140446"/>
              <a:gd name="connsiteY11" fmla="*/ 0 h 18288"/>
              <a:gd name="connsiteX12" fmla="*/ 8140446 w 8140446"/>
              <a:gd name="connsiteY12" fmla="*/ 18288 h 18288"/>
              <a:gd name="connsiteX13" fmla="*/ 7706289 w 8140446"/>
              <a:gd name="connsiteY13" fmla="*/ 18288 h 18288"/>
              <a:gd name="connsiteX14" fmla="*/ 6865109 w 8140446"/>
              <a:gd name="connsiteY14" fmla="*/ 18288 h 18288"/>
              <a:gd name="connsiteX15" fmla="*/ 6349548 w 8140446"/>
              <a:gd name="connsiteY15" fmla="*/ 18288 h 18288"/>
              <a:gd name="connsiteX16" fmla="*/ 5671177 w 8140446"/>
              <a:gd name="connsiteY16" fmla="*/ 18288 h 18288"/>
              <a:gd name="connsiteX17" fmla="*/ 4829998 w 8140446"/>
              <a:gd name="connsiteY17" fmla="*/ 18288 h 18288"/>
              <a:gd name="connsiteX18" fmla="*/ 4151627 w 8140446"/>
              <a:gd name="connsiteY18" fmla="*/ 18288 h 18288"/>
              <a:gd name="connsiteX19" fmla="*/ 3717470 w 8140446"/>
              <a:gd name="connsiteY19" fmla="*/ 18288 h 18288"/>
              <a:gd name="connsiteX20" fmla="*/ 3201909 w 8140446"/>
              <a:gd name="connsiteY20" fmla="*/ 18288 h 18288"/>
              <a:gd name="connsiteX21" fmla="*/ 2360729 w 8140446"/>
              <a:gd name="connsiteY21" fmla="*/ 18288 h 18288"/>
              <a:gd name="connsiteX22" fmla="*/ 1682359 w 8140446"/>
              <a:gd name="connsiteY22" fmla="*/ 18288 h 18288"/>
              <a:gd name="connsiteX23" fmla="*/ 1166797 w 8140446"/>
              <a:gd name="connsiteY23" fmla="*/ 18288 h 18288"/>
              <a:gd name="connsiteX24" fmla="*/ 0 w 8140446"/>
              <a:gd name="connsiteY24" fmla="*/ 18288 h 18288"/>
              <a:gd name="connsiteX25" fmla="*/ 0 w 8140446"/>
              <a:gd name="connsiteY2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140446" h="18288" fill="none" extrusionOk="0">
                <a:moveTo>
                  <a:pt x="0" y="0"/>
                </a:moveTo>
                <a:cubicBezTo>
                  <a:pt x="87427" y="6231"/>
                  <a:pt x="309612" y="-26324"/>
                  <a:pt x="434157" y="0"/>
                </a:cubicBezTo>
                <a:cubicBezTo>
                  <a:pt x="536972" y="29330"/>
                  <a:pt x="959392" y="28619"/>
                  <a:pt x="1193932" y="0"/>
                </a:cubicBezTo>
                <a:cubicBezTo>
                  <a:pt x="1446097" y="13819"/>
                  <a:pt x="1471680" y="7203"/>
                  <a:pt x="1628089" y="0"/>
                </a:cubicBezTo>
                <a:cubicBezTo>
                  <a:pt x="1817415" y="4047"/>
                  <a:pt x="1949536" y="-59324"/>
                  <a:pt x="2225055" y="0"/>
                </a:cubicBezTo>
                <a:cubicBezTo>
                  <a:pt x="2520490" y="18365"/>
                  <a:pt x="2717469" y="18707"/>
                  <a:pt x="3066235" y="0"/>
                </a:cubicBezTo>
                <a:cubicBezTo>
                  <a:pt x="3437075" y="3751"/>
                  <a:pt x="3408347" y="31644"/>
                  <a:pt x="3744605" y="0"/>
                </a:cubicBezTo>
                <a:cubicBezTo>
                  <a:pt x="4097249" y="-11527"/>
                  <a:pt x="4249699" y="-32555"/>
                  <a:pt x="4504380" y="0"/>
                </a:cubicBezTo>
                <a:cubicBezTo>
                  <a:pt x="4737570" y="17980"/>
                  <a:pt x="4877497" y="1006"/>
                  <a:pt x="5101346" y="0"/>
                </a:cubicBezTo>
                <a:cubicBezTo>
                  <a:pt x="5359305" y="-15330"/>
                  <a:pt x="5447195" y="7257"/>
                  <a:pt x="5779717" y="0"/>
                </a:cubicBezTo>
                <a:cubicBezTo>
                  <a:pt x="6090019" y="-17621"/>
                  <a:pt x="6273151" y="4279"/>
                  <a:pt x="6620896" y="0"/>
                </a:cubicBezTo>
                <a:cubicBezTo>
                  <a:pt x="6968586" y="34056"/>
                  <a:pt x="6990073" y="23587"/>
                  <a:pt x="7136458" y="0"/>
                </a:cubicBezTo>
                <a:cubicBezTo>
                  <a:pt x="7320575" y="20480"/>
                  <a:pt x="7847401" y="-6173"/>
                  <a:pt x="8140446" y="0"/>
                </a:cubicBezTo>
                <a:cubicBezTo>
                  <a:pt x="8139878" y="7862"/>
                  <a:pt x="8140227" y="13269"/>
                  <a:pt x="8140446" y="18288"/>
                </a:cubicBezTo>
                <a:cubicBezTo>
                  <a:pt x="7908069" y="-20636"/>
                  <a:pt x="7683037" y="21977"/>
                  <a:pt x="7543480" y="18288"/>
                </a:cubicBezTo>
                <a:cubicBezTo>
                  <a:pt x="7393752" y="10050"/>
                  <a:pt x="7221032" y="-3229"/>
                  <a:pt x="7109323" y="18288"/>
                </a:cubicBezTo>
                <a:cubicBezTo>
                  <a:pt x="7015297" y="22483"/>
                  <a:pt x="6599332" y="40899"/>
                  <a:pt x="6430952" y="18288"/>
                </a:cubicBezTo>
                <a:cubicBezTo>
                  <a:pt x="6292915" y="-34150"/>
                  <a:pt x="6142305" y="21507"/>
                  <a:pt x="5915391" y="18288"/>
                </a:cubicBezTo>
                <a:cubicBezTo>
                  <a:pt x="5682725" y="47843"/>
                  <a:pt x="5440566" y="31420"/>
                  <a:pt x="5237020" y="18288"/>
                </a:cubicBezTo>
                <a:cubicBezTo>
                  <a:pt x="5046456" y="10577"/>
                  <a:pt x="4706449" y="51976"/>
                  <a:pt x="4558650" y="18288"/>
                </a:cubicBezTo>
                <a:cubicBezTo>
                  <a:pt x="4361396" y="-987"/>
                  <a:pt x="4145362" y="-22303"/>
                  <a:pt x="3880279" y="18288"/>
                </a:cubicBezTo>
                <a:cubicBezTo>
                  <a:pt x="3610716" y="25411"/>
                  <a:pt x="3472690" y="4008"/>
                  <a:pt x="3201909" y="18288"/>
                </a:cubicBezTo>
                <a:cubicBezTo>
                  <a:pt x="2913595" y="35097"/>
                  <a:pt x="2753317" y="-1149"/>
                  <a:pt x="2604943" y="18288"/>
                </a:cubicBezTo>
                <a:cubicBezTo>
                  <a:pt x="2450130" y="36989"/>
                  <a:pt x="1974183" y="40159"/>
                  <a:pt x="1845168" y="18288"/>
                </a:cubicBezTo>
                <a:cubicBezTo>
                  <a:pt x="1677929" y="220"/>
                  <a:pt x="1378098" y="-772"/>
                  <a:pt x="1166797" y="18288"/>
                </a:cubicBezTo>
                <a:cubicBezTo>
                  <a:pt x="921150" y="53277"/>
                  <a:pt x="327457" y="47297"/>
                  <a:pt x="0" y="18288"/>
                </a:cubicBezTo>
                <a:cubicBezTo>
                  <a:pt x="-589" y="13471"/>
                  <a:pt x="-474" y="7409"/>
                  <a:pt x="0" y="0"/>
                </a:cubicBezTo>
                <a:close/>
              </a:path>
              <a:path w="8140446" h="18288" stroke="0" extrusionOk="0">
                <a:moveTo>
                  <a:pt x="0" y="0"/>
                </a:moveTo>
                <a:cubicBezTo>
                  <a:pt x="136968" y="-25482"/>
                  <a:pt x="379786" y="11224"/>
                  <a:pt x="596966" y="0"/>
                </a:cubicBezTo>
                <a:cubicBezTo>
                  <a:pt x="815878" y="-21223"/>
                  <a:pt x="832062" y="11868"/>
                  <a:pt x="1031123" y="0"/>
                </a:cubicBezTo>
                <a:cubicBezTo>
                  <a:pt x="1256800" y="-30738"/>
                  <a:pt x="1658090" y="-20345"/>
                  <a:pt x="1872303" y="0"/>
                </a:cubicBezTo>
                <a:cubicBezTo>
                  <a:pt x="2115604" y="28431"/>
                  <a:pt x="2277865" y="-40642"/>
                  <a:pt x="2469269" y="0"/>
                </a:cubicBezTo>
                <a:cubicBezTo>
                  <a:pt x="2679731" y="25919"/>
                  <a:pt x="2788602" y="-6498"/>
                  <a:pt x="3066235" y="0"/>
                </a:cubicBezTo>
                <a:cubicBezTo>
                  <a:pt x="3325663" y="-14487"/>
                  <a:pt x="3706561" y="67517"/>
                  <a:pt x="3907414" y="0"/>
                </a:cubicBezTo>
                <a:cubicBezTo>
                  <a:pt x="4127229" y="-37113"/>
                  <a:pt x="4179037" y="-8167"/>
                  <a:pt x="4422976" y="0"/>
                </a:cubicBezTo>
                <a:cubicBezTo>
                  <a:pt x="4683575" y="-28486"/>
                  <a:pt x="5055803" y="-13799"/>
                  <a:pt x="5264155" y="0"/>
                </a:cubicBezTo>
                <a:cubicBezTo>
                  <a:pt x="5513566" y="14315"/>
                  <a:pt x="5735215" y="2768"/>
                  <a:pt x="6105335" y="0"/>
                </a:cubicBezTo>
                <a:cubicBezTo>
                  <a:pt x="6510913" y="-12587"/>
                  <a:pt x="6456171" y="3247"/>
                  <a:pt x="6783705" y="0"/>
                </a:cubicBezTo>
                <a:cubicBezTo>
                  <a:pt x="7057099" y="-15461"/>
                  <a:pt x="7592067" y="5384"/>
                  <a:pt x="8140446" y="0"/>
                </a:cubicBezTo>
                <a:cubicBezTo>
                  <a:pt x="8140452" y="8597"/>
                  <a:pt x="8141122" y="9732"/>
                  <a:pt x="8140446" y="18288"/>
                </a:cubicBezTo>
                <a:cubicBezTo>
                  <a:pt x="7961834" y="8406"/>
                  <a:pt x="7874097" y="10350"/>
                  <a:pt x="7706289" y="18288"/>
                </a:cubicBezTo>
                <a:cubicBezTo>
                  <a:pt x="7582508" y="-14920"/>
                  <a:pt x="7179551" y="-33111"/>
                  <a:pt x="6865109" y="18288"/>
                </a:cubicBezTo>
                <a:cubicBezTo>
                  <a:pt x="6583382" y="24117"/>
                  <a:pt x="6525821" y="36696"/>
                  <a:pt x="6349548" y="18288"/>
                </a:cubicBezTo>
                <a:cubicBezTo>
                  <a:pt x="6209953" y="10881"/>
                  <a:pt x="5959707" y="-47828"/>
                  <a:pt x="5671177" y="18288"/>
                </a:cubicBezTo>
                <a:cubicBezTo>
                  <a:pt x="5387744" y="29809"/>
                  <a:pt x="5228514" y="101507"/>
                  <a:pt x="4829998" y="18288"/>
                </a:cubicBezTo>
                <a:cubicBezTo>
                  <a:pt x="4415646" y="-28596"/>
                  <a:pt x="4343809" y="28954"/>
                  <a:pt x="4151627" y="18288"/>
                </a:cubicBezTo>
                <a:cubicBezTo>
                  <a:pt x="3950673" y="-9796"/>
                  <a:pt x="3879947" y="41143"/>
                  <a:pt x="3717470" y="18288"/>
                </a:cubicBezTo>
                <a:cubicBezTo>
                  <a:pt x="3558660" y="10110"/>
                  <a:pt x="3468854" y="29375"/>
                  <a:pt x="3201909" y="18288"/>
                </a:cubicBezTo>
                <a:cubicBezTo>
                  <a:pt x="2965673" y="10505"/>
                  <a:pt x="2568327" y="22116"/>
                  <a:pt x="2360729" y="18288"/>
                </a:cubicBezTo>
                <a:cubicBezTo>
                  <a:pt x="2171885" y="49144"/>
                  <a:pt x="1923258" y="16020"/>
                  <a:pt x="1682359" y="18288"/>
                </a:cubicBezTo>
                <a:cubicBezTo>
                  <a:pt x="1430698" y="-2378"/>
                  <a:pt x="1324229" y="-1751"/>
                  <a:pt x="1166797" y="18288"/>
                </a:cubicBezTo>
                <a:cubicBezTo>
                  <a:pt x="1001390" y="41795"/>
                  <a:pt x="324313" y="57964"/>
                  <a:pt x="0" y="18288"/>
                </a:cubicBezTo>
                <a:cubicBezTo>
                  <a:pt x="285" y="13135"/>
                  <a:pt x="532" y="5956"/>
                  <a:pt x="0" y="0"/>
                </a:cubicBezTo>
                <a:close/>
              </a:path>
              <a:path w="8140446" h="18288" fill="none" stroke="0" extrusionOk="0">
                <a:moveTo>
                  <a:pt x="0" y="0"/>
                </a:moveTo>
                <a:cubicBezTo>
                  <a:pt x="69532" y="-6557"/>
                  <a:pt x="264219" y="3919"/>
                  <a:pt x="434157" y="0"/>
                </a:cubicBezTo>
                <a:cubicBezTo>
                  <a:pt x="600013" y="9090"/>
                  <a:pt x="921449" y="-13478"/>
                  <a:pt x="1193932" y="0"/>
                </a:cubicBezTo>
                <a:cubicBezTo>
                  <a:pt x="1443592" y="14844"/>
                  <a:pt x="1471188" y="10722"/>
                  <a:pt x="1628089" y="0"/>
                </a:cubicBezTo>
                <a:cubicBezTo>
                  <a:pt x="1750006" y="-24149"/>
                  <a:pt x="1967480" y="-14904"/>
                  <a:pt x="2225055" y="0"/>
                </a:cubicBezTo>
                <a:cubicBezTo>
                  <a:pt x="2503918" y="19247"/>
                  <a:pt x="2709263" y="-16351"/>
                  <a:pt x="3066235" y="0"/>
                </a:cubicBezTo>
                <a:cubicBezTo>
                  <a:pt x="3429723" y="-1627"/>
                  <a:pt x="3399401" y="30976"/>
                  <a:pt x="3744605" y="0"/>
                </a:cubicBezTo>
                <a:cubicBezTo>
                  <a:pt x="4081920" y="-40602"/>
                  <a:pt x="4258272" y="-2441"/>
                  <a:pt x="4504380" y="0"/>
                </a:cubicBezTo>
                <a:cubicBezTo>
                  <a:pt x="4760039" y="21121"/>
                  <a:pt x="4866555" y="-1351"/>
                  <a:pt x="5101346" y="0"/>
                </a:cubicBezTo>
                <a:cubicBezTo>
                  <a:pt x="5336279" y="1859"/>
                  <a:pt x="5465100" y="30801"/>
                  <a:pt x="5779717" y="0"/>
                </a:cubicBezTo>
                <a:cubicBezTo>
                  <a:pt x="6117018" y="-2879"/>
                  <a:pt x="6273497" y="-5002"/>
                  <a:pt x="6620896" y="0"/>
                </a:cubicBezTo>
                <a:cubicBezTo>
                  <a:pt x="6972306" y="38666"/>
                  <a:pt x="6992056" y="28334"/>
                  <a:pt x="7136458" y="0"/>
                </a:cubicBezTo>
                <a:cubicBezTo>
                  <a:pt x="7325567" y="-61201"/>
                  <a:pt x="7766555" y="-88399"/>
                  <a:pt x="8140446" y="0"/>
                </a:cubicBezTo>
                <a:cubicBezTo>
                  <a:pt x="8140031" y="7748"/>
                  <a:pt x="8139515" y="13015"/>
                  <a:pt x="8140446" y="18288"/>
                </a:cubicBezTo>
                <a:cubicBezTo>
                  <a:pt x="7892673" y="-4012"/>
                  <a:pt x="7668025" y="650"/>
                  <a:pt x="7543480" y="18288"/>
                </a:cubicBezTo>
                <a:cubicBezTo>
                  <a:pt x="7406710" y="-3467"/>
                  <a:pt x="7207646" y="8893"/>
                  <a:pt x="7109323" y="18288"/>
                </a:cubicBezTo>
                <a:cubicBezTo>
                  <a:pt x="6993037" y="49011"/>
                  <a:pt x="6598723" y="59405"/>
                  <a:pt x="6430952" y="18288"/>
                </a:cubicBezTo>
                <a:cubicBezTo>
                  <a:pt x="6284771" y="15315"/>
                  <a:pt x="6162730" y="20350"/>
                  <a:pt x="5915391" y="18288"/>
                </a:cubicBezTo>
                <a:cubicBezTo>
                  <a:pt x="5684668" y="13603"/>
                  <a:pt x="5422852" y="53618"/>
                  <a:pt x="5237020" y="18288"/>
                </a:cubicBezTo>
                <a:cubicBezTo>
                  <a:pt x="5035482" y="26296"/>
                  <a:pt x="4719808" y="55145"/>
                  <a:pt x="4558650" y="18288"/>
                </a:cubicBezTo>
                <a:cubicBezTo>
                  <a:pt x="4375169" y="-35587"/>
                  <a:pt x="4137553" y="12086"/>
                  <a:pt x="3880279" y="18288"/>
                </a:cubicBezTo>
                <a:cubicBezTo>
                  <a:pt x="3624533" y="32648"/>
                  <a:pt x="3467387" y="6480"/>
                  <a:pt x="3201909" y="18288"/>
                </a:cubicBezTo>
                <a:cubicBezTo>
                  <a:pt x="2918126" y="73342"/>
                  <a:pt x="2717830" y="-17156"/>
                  <a:pt x="2604943" y="18288"/>
                </a:cubicBezTo>
                <a:cubicBezTo>
                  <a:pt x="2496133" y="44525"/>
                  <a:pt x="2003915" y="18254"/>
                  <a:pt x="1845168" y="18288"/>
                </a:cubicBezTo>
                <a:cubicBezTo>
                  <a:pt x="1694518" y="14989"/>
                  <a:pt x="1344959" y="44188"/>
                  <a:pt x="1166797" y="18288"/>
                </a:cubicBezTo>
                <a:cubicBezTo>
                  <a:pt x="935925" y="69451"/>
                  <a:pt x="319712" y="-63972"/>
                  <a:pt x="0" y="18288"/>
                </a:cubicBezTo>
                <a:cubicBezTo>
                  <a:pt x="1307" y="12414"/>
                  <a:pt x="-32" y="574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8140446"/>
                      <a:gd name="connsiteY0" fmla="*/ 0 h 18288"/>
                      <a:gd name="connsiteX1" fmla="*/ 434157 w 8140446"/>
                      <a:gd name="connsiteY1" fmla="*/ 0 h 18288"/>
                      <a:gd name="connsiteX2" fmla="*/ 1193932 w 8140446"/>
                      <a:gd name="connsiteY2" fmla="*/ 0 h 18288"/>
                      <a:gd name="connsiteX3" fmla="*/ 1628089 w 8140446"/>
                      <a:gd name="connsiteY3" fmla="*/ 0 h 18288"/>
                      <a:gd name="connsiteX4" fmla="*/ 2225055 w 8140446"/>
                      <a:gd name="connsiteY4" fmla="*/ 0 h 18288"/>
                      <a:gd name="connsiteX5" fmla="*/ 3066235 w 8140446"/>
                      <a:gd name="connsiteY5" fmla="*/ 0 h 18288"/>
                      <a:gd name="connsiteX6" fmla="*/ 3744605 w 8140446"/>
                      <a:gd name="connsiteY6" fmla="*/ 0 h 18288"/>
                      <a:gd name="connsiteX7" fmla="*/ 4504380 w 8140446"/>
                      <a:gd name="connsiteY7" fmla="*/ 0 h 18288"/>
                      <a:gd name="connsiteX8" fmla="*/ 5101346 w 8140446"/>
                      <a:gd name="connsiteY8" fmla="*/ 0 h 18288"/>
                      <a:gd name="connsiteX9" fmla="*/ 5779717 w 8140446"/>
                      <a:gd name="connsiteY9" fmla="*/ 0 h 18288"/>
                      <a:gd name="connsiteX10" fmla="*/ 6620896 w 8140446"/>
                      <a:gd name="connsiteY10" fmla="*/ 0 h 18288"/>
                      <a:gd name="connsiteX11" fmla="*/ 7136458 w 8140446"/>
                      <a:gd name="connsiteY11" fmla="*/ 0 h 18288"/>
                      <a:gd name="connsiteX12" fmla="*/ 8140446 w 8140446"/>
                      <a:gd name="connsiteY12" fmla="*/ 0 h 18288"/>
                      <a:gd name="connsiteX13" fmla="*/ 8140446 w 8140446"/>
                      <a:gd name="connsiteY13" fmla="*/ 18288 h 18288"/>
                      <a:gd name="connsiteX14" fmla="*/ 7543480 w 8140446"/>
                      <a:gd name="connsiteY14" fmla="*/ 18288 h 18288"/>
                      <a:gd name="connsiteX15" fmla="*/ 7109323 w 8140446"/>
                      <a:gd name="connsiteY15" fmla="*/ 18288 h 18288"/>
                      <a:gd name="connsiteX16" fmla="*/ 6430952 w 8140446"/>
                      <a:gd name="connsiteY16" fmla="*/ 18288 h 18288"/>
                      <a:gd name="connsiteX17" fmla="*/ 5915391 w 8140446"/>
                      <a:gd name="connsiteY17" fmla="*/ 18288 h 18288"/>
                      <a:gd name="connsiteX18" fmla="*/ 5237020 w 8140446"/>
                      <a:gd name="connsiteY18" fmla="*/ 18288 h 18288"/>
                      <a:gd name="connsiteX19" fmla="*/ 4558650 w 8140446"/>
                      <a:gd name="connsiteY19" fmla="*/ 18288 h 18288"/>
                      <a:gd name="connsiteX20" fmla="*/ 3880279 w 8140446"/>
                      <a:gd name="connsiteY20" fmla="*/ 18288 h 18288"/>
                      <a:gd name="connsiteX21" fmla="*/ 3201909 w 8140446"/>
                      <a:gd name="connsiteY21" fmla="*/ 18288 h 18288"/>
                      <a:gd name="connsiteX22" fmla="*/ 2604943 w 8140446"/>
                      <a:gd name="connsiteY22" fmla="*/ 18288 h 18288"/>
                      <a:gd name="connsiteX23" fmla="*/ 1845168 w 8140446"/>
                      <a:gd name="connsiteY23" fmla="*/ 18288 h 18288"/>
                      <a:gd name="connsiteX24" fmla="*/ 1166797 w 8140446"/>
                      <a:gd name="connsiteY24" fmla="*/ 18288 h 18288"/>
                      <a:gd name="connsiteX25" fmla="*/ 0 w 8140446"/>
                      <a:gd name="connsiteY25" fmla="*/ 18288 h 18288"/>
                      <a:gd name="connsiteX26" fmla="*/ 0 w 8140446"/>
                      <a:gd name="connsiteY2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140446" h="18288" fill="none" extrusionOk="0">
                        <a:moveTo>
                          <a:pt x="0" y="0"/>
                        </a:moveTo>
                        <a:cubicBezTo>
                          <a:pt x="94920" y="9103"/>
                          <a:pt x="287892" y="-4966"/>
                          <a:pt x="434157" y="0"/>
                        </a:cubicBezTo>
                        <a:cubicBezTo>
                          <a:pt x="580422" y="4966"/>
                          <a:pt x="943595" y="-14182"/>
                          <a:pt x="1193932" y="0"/>
                        </a:cubicBezTo>
                        <a:cubicBezTo>
                          <a:pt x="1444270" y="14182"/>
                          <a:pt x="1472129" y="5523"/>
                          <a:pt x="1628089" y="0"/>
                        </a:cubicBezTo>
                        <a:cubicBezTo>
                          <a:pt x="1784049" y="-5523"/>
                          <a:pt x="1962419" y="-17322"/>
                          <a:pt x="2225055" y="0"/>
                        </a:cubicBezTo>
                        <a:cubicBezTo>
                          <a:pt x="2487691" y="17322"/>
                          <a:pt x="2700681" y="1311"/>
                          <a:pt x="3066235" y="0"/>
                        </a:cubicBezTo>
                        <a:cubicBezTo>
                          <a:pt x="3431789" y="-1311"/>
                          <a:pt x="3405662" y="25081"/>
                          <a:pt x="3744605" y="0"/>
                        </a:cubicBezTo>
                        <a:cubicBezTo>
                          <a:pt x="4083548" y="-25081"/>
                          <a:pt x="4265111" y="-11945"/>
                          <a:pt x="4504380" y="0"/>
                        </a:cubicBezTo>
                        <a:cubicBezTo>
                          <a:pt x="4743649" y="11945"/>
                          <a:pt x="4860394" y="-2832"/>
                          <a:pt x="5101346" y="0"/>
                        </a:cubicBezTo>
                        <a:cubicBezTo>
                          <a:pt x="5342298" y="2832"/>
                          <a:pt x="5456387" y="23676"/>
                          <a:pt x="5779717" y="0"/>
                        </a:cubicBezTo>
                        <a:cubicBezTo>
                          <a:pt x="6103047" y="-23676"/>
                          <a:pt x="6270379" y="-37291"/>
                          <a:pt x="6620896" y="0"/>
                        </a:cubicBezTo>
                        <a:cubicBezTo>
                          <a:pt x="6971413" y="37291"/>
                          <a:pt x="6989068" y="24674"/>
                          <a:pt x="7136458" y="0"/>
                        </a:cubicBezTo>
                        <a:cubicBezTo>
                          <a:pt x="7283848" y="-24674"/>
                          <a:pt x="7752532" y="-22436"/>
                          <a:pt x="8140446" y="0"/>
                        </a:cubicBezTo>
                        <a:cubicBezTo>
                          <a:pt x="8140314" y="7702"/>
                          <a:pt x="8140234" y="13511"/>
                          <a:pt x="8140446" y="18288"/>
                        </a:cubicBezTo>
                        <a:cubicBezTo>
                          <a:pt x="7906329" y="-3043"/>
                          <a:pt x="7681180" y="27465"/>
                          <a:pt x="7543480" y="18288"/>
                        </a:cubicBezTo>
                        <a:cubicBezTo>
                          <a:pt x="7405780" y="9111"/>
                          <a:pt x="7216607" y="3660"/>
                          <a:pt x="7109323" y="18288"/>
                        </a:cubicBezTo>
                        <a:cubicBezTo>
                          <a:pt x="7002039" y="32916"/>
                          <a:pt x="6576231" y="42692"/>
                          <a:pt x="6430952" y="18288"/>
                        </a:cubicBezTo>
                        <a:cubicBezTo>
                          <a:pt x="6285673" y="-6116"/>
                          <a:pt x="6138840" y="34521"/>
                          <a:pt x="5915391" y="18288"/>
                        </a:cubicBezTo>
                        <a:cubicBezTo>
                          <a:pt x="5691942" y="2055"/>
                          <a:pt x="5459460" y="51666"/>
                          <a:pt x="5237020" y="18288"/>
                        </a:cubicBezTo>
                        <a:cubicBezTo>
                          <a:pt x="5014580" y="-15090"/>
                          <a:pt x="4747677" y="40449"/>
                          <a:pt x="4558650" y="18288"/>
                        </a:cubicBezTo>
                        <a:cubicBezTo>
                          <a:pt x="4369623" y="-3873"/>
                          <a:pt x="4146061" y="12568"/>
                          <a:pt x="3880279" y="18288"/>
                        </a:cubicBezTo>
                        <a:cubicBezTo>
                          <a:pt x="3614497" y="24008"/>
                          <a:pt x="3473808" y="-12908"/>
                          <a:pt x="3201909" y="18288"/>
                        </a:cubicBezTo>
                        <a:cubicBezTo>
                          <a:pt x="2930010" y="49484"/>
                          <a:pt x="2728175" y="-3430"/>
                          <a:pt x="2604943" y="18288"/>
                        </a:cubicBezTo>
                        <a:cubicBezTo>
                          <a:pt x="2481711" y="40006"/>
                          <a:pt x="2004334" y="26952"/>
                          <a:pt x="1845168" y="18288"/>
                        </a:cubicBezTo>
                        <a:cubicBezTo>
                          <a:pt x="1686003" y="9624"/>
                          <a:pt x="1375070" y="37580"/>
                          <a:pt x="1166797" y="18288"/>
                        </a:cubicBezTo>
                        <a:cubicBezTo>
                          <a:pt x="958524" y="-1004"/>
                          <a:pt x="342846" y="8880"/>
                          <a:pt x="0" y="18288"/>
                        </a:cubicBezTo>
                        <a:cubicBezTo>
                          <a:pt x="129" y="13298"/>
                          <a:pt x="-675" y="6857"/>
                          <a:pt x="0" y="0"/>
                        </a:cubicBezTo>
                        <a:close/>
                      </a:path>
                      <a:path w="8140446" h="18288" stroke="0" extrusionOk="0">
                        <a:moveTo>
                          <a:pt x="0" y="0"/>
                        </a:moveTo>
                        <a:cubicBezTo>
                          <a:pt x="142435" y="-24533"/>
                          <a:pt x="380026" y="17447"/>
                          <a:pt x="596966" y="0"/>
                        </a:cubicBezTo>
                        <a:cubicBezTo>
                          <a:pt x="813906" y="-17447"/>
                          <a:pt x="830530" y="13462"/>
                          <a:pt x="1031123" y="0"/>
                        </a:cubicBezTo>
                        <a:cubicBezTo>
                          <a:pt x="1231716" y="-13462"/>
                          <a:pt x="1634038" y="0"/>
                          <a:pt x="1872303" y="0"/>
                        </a:cubicBezTo>
                        <a:cubicBezTo>
                          <a:pt x="2110568" y="0"/>
                          <a:pt x="2261934" y="-25727"/>
                          <a:pt x="2469269" y="0"/>
                        </a:cubicBezTo>
                        <a:cubicBezTo>
                          <a:pt x="2676604" y="25727"/>
                          <a:pt x="2790440" y="16284"/>
                          <a:pt x="3066235" y="0"/>
                        </a:cubicBezTo>
                        <a:cubicBezTo>
                          <a:pt x="3342030" y="-16284"/>
                          <a:pt x="3685603" y="41976"/>
                          <a:pt x="3907414" y="0"/>
                        </a:cubicBezTo>
                        <a:cubicBezTo>
                          <a:pt x="4129225" y="-41976"/>
                          <a:pt x="4177416" y="-7598"/>
                          <a:pt x="4422976" y="0"/>
                        </a:cubicBezTo>
                        <a:cubicBezTo>
                          <a:pt x="4668536" y="7598"/>
                          <a:pt x="5023499" y="-28058"/>
                          <a:pt x="5264155" y="0"/>
                        </a:cubicBezTo>
                        <a:cubicBezTo>
                          <a:pt x="5504811" y="28058"/>
                          <a:pt x="5703675" y="13288"/>
                          <a:pt x="6105335" y="0"/>
                        </a:cubicBezTo>
                        <a:cubicBezTo>
                          <a:pt x="6506995" y="-13288"/>
                          <a:pt x="6455516" y="-5124"/>
                          <a:pt x="6783705" y="0"/>
                        </a:cubicBezTo>
                        <a:cubicBezTo>
                          <a:pt x="7111894" y="5124"/>
                          <a:pt x="7512856" y="10604"/>
                          <a:pt x="8140446" y="0"/>
                        </a:cubicBezTo>
                        <a:cubicBezTo>
                          <a:pt x="8140458" y="8833"/>
                          <a:pt x="8140986" y="9830"/>
                          <a:pt x="8140446" y="18288"/>
                        </a:cubicBezTo>
                        <a:cubicBezTo>
                          <a:pt x="7959314" y="3345"/>
                          <a:pt x="7870113" y="10437"/>
                          <a:pt x="7706289" y="18288"/>
                        </a:cubicBezTo>
                        <a:cubicBezTo>
                          <a:pt x="7542465" y="26139"/>
                          <a:pt x="7157940" y="17482"/>
                          <a:pt x="6865109" y="18288"/>
                        </a:cubicBezTo>
                        <a:cubicBezTo>
                          <a:pt x="6572278" y="19094"/>
                          <a:pt x="6524256" y="38051"/>
                          <a:pt x="6349548" y="18288"/>
                        </a:cubicBezTo>
                        <a:cubicBezTo>
                          <a:pt x="6174840" y="-1475"/>
                          <a:pt x="5951624" y="174"/>
                          <a:pt x="5671177" y="18288"/>
                        </a:cubicBezTo>
                        <a:cubicBezTo>
                          <a:pt x="5390730" y="36402"/>
                          <a:pt x="5222992" y="60058"/>
                          <a:pt x="4829998" y="18288"/>
                        </a:cubicBezTo>
                        <a:cubicBezTo>
                          <a:pt x="4437004" y="-23482"/>
                          <a:pt x="4344181" y="39087"/>
                          <a:pt x="4151627" y="18288"/>
                        </a:cubicBezTo>
                        <a:cubicBezTo>
                          <a:pt x="3959073" y="-2511"/>
                          <a:pt x="3886970" y="32875"/>
                          <a:pt x="3717470" y="18288"/>
                        </a:cubicBezTo>
                        <a:cubicBezTo>
                          <a:pt x="3547970" y="3701"/>
                          <a:pt x="3451521" y="31872"/>
                          <a:pt x="3201909" y="18288"/>
                        </a:cubicBezTo>
                        <a:cubicBezTo>
                          <a:pt x="2952297" y="4704"/>
                          <a:pt x="2543413" y="6029"/>
                          <a:pt x="2360729" y="18288"/>
                        </a:cubicBezTo>
                        <a:cubicBezTo>
                          <a:pt x="2178045" y="30547"/>
                          <a:pt x="1906056" y="25847"/>
                          <a:pt x="1682359" y="18288"/>
                        </a:cubicBezTo>
                        <a:cubicBezTo>
                          <a:pt x="1458662" y="10730"/>
                          <a:pt x="1330405" y="8046"/>
                          <a:pt x="1166797" y="18288"/>
                        </a:cubicBezTo>
                        <a:cubicBezTo>
                          <a:pt x="1003189" y="28530"/>
                          <a:pt x="278098" y="19533"/>
                          <a:pt x="0" y="18288"/>
                        </a:cubicBezTo>
                        <a:cubicBezTo>
                          <a:pt x="74" y="14054"/>
                          <a:pt x="-46" y="6997"/>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 Placeholder 2">
            <a:extLst>
              <a:ext uri="{FF2B5EF4-FFF2-40B4-BE49-F238E27FC236}">
                <a16:creationId xmlns:a16="http://schemas.microsoft.com/office/drawing/2014/main" id="{D80D43DD-2B79-9249-B88F-0321E4F89551}"/>
              </a:ext>
            </a:extLst>
          </p:cNvPr>
          <p:cNvSpPr>
            <a:spLocks noGrp="1"/>
          </p:cNvSpPr>
          <p:nvPr>
            <p:ph idx="1"/>
          </p:nvPr>
        </p:nvSpPr>
        <p:spPr>
          <a:xfrm>
            <a:off x="628650" y="1929384"/>
            <a:ext cx="7886700" cy="4251960"/>
          </a:xfrm>
        </p:spPr>
        <p:txBody>
          <a:bodyPr>
            <a:normAutofit fontScale="92500" lnSpcReduction="10000"/>
          </a:bodyPr>
          <a:lstStyle/>
          <a:p>
            <a:pPr>
              <a:lnSpc>
                <a:spcPct val="90000"/>
              </a:lnSpc>
            </a:pPr>
            <a:r>
              <a:rPr lang="en-US" sz="1300" dirty="0"/>
              <a:t>Probably completed 1077; probably displayed St. John’s Day, July 14</a:t>
            </a:r>
          </a:p>
          <a:p>
            <a:pPr>
              <a:lnSpc>
                <a:spcPct val="90000"/>
              </a:lnSpc>
            </a:pPr>
            <a:r>
              <a:rPr lang="en-US" sz="1300" dirty="0"/>
              <a:t>1077-1476, little known, but probably displayed annually. Probably stored in a cedar chest.</a:t>
            </a:r>
          </a:p>
          <a:p>
            <a:pPr marL="0" indent="0">
              <a:lnSpc>
                <a:spcPct val="90000"/>
              </a:lnSpc>
              <a:buNone/>
            </a:pPr>
            <a:endParaRPr lang="en-US" sz="1300" dirty="0"/>
          </a:p>
          <a:p>
            <a:pPr>
              <a:lnSpc>
                <a:spcPct val="90000"/>
              </a:lnSpc>
            </a:pPr>
            <a:r>
              <a:rPr lang="en-US" sz="1300" dirty="0"/>
              <a:t>1476: Described for the first time (or at least in a document we have) </a:t>
            </a:r>
            <a:r>
              <a:rPr lang="en-US" sz="1300" i="1" dirty="0"/>
              <a:t>“A very long and narrow hanging of linen, embroidered with figures and inscriptions representing the conquest of England, which is hung around the nave of the church (cathedral) on Feast of Relics and throughout the Octave” (July 1-8).</a:t>
            </a:r>
          </a:p>
          <a:p>
            <a:pPr>
              <a:lnSpc>
                <a:spcPct val="90000"/>
              </a:lnSpc>
            </a:pPr>
            <a:endParaRPr lang="en-US" sz="1300" i="1" dirty="0"/>
          </a:p>
          <a:p>
            <a:pPr>
              <a:lnSpc>
                <a:spcPct val="90000"/>
              </a:lnSpc>
            </a:pPr>
            <a:r>
              <a:rPr lang="en-US" sz="1300" i="1" dirty="0"/>
              <a:t>18</a:t>
            </a:r>
            <a:r>
              <a:rPr lang="en-US" sz="1300" i="1" baseline="30000" dirty="0"/>
              <a:t>th</a:t>
            </a:r>
            <a:r>
              <a:rPr lang="en-US" sz="1300" i="1" dirty="0"/>
              <a:t> Century, still displayed once a year.</a:t>
            </a:r>
          </a:p>
          <a:p>
            <a:pPr>
              <a:lnSpc>
                <a:spcPct val="90000"/>
              </a:lnSpc>
            </a:pPr>
            <a:r>
              <a:rPr lang="en-US" sz="1300" i="1" dirty="0"/>
              <a:t>“Re-discovered”</a:t>
            </a:r>
          </a:p>
          <a:p>
            <a:pPr>
              <a:lnSpc>
                <a:spcPct val="90000"/>
              </a:lnSpc>
            </a:pPr>
            <a:r>
              <a:rPr lang="en-US" sz="1300" i="1" dirty="0"/>
              <a:t>1724, two reproductions produced.</a:t>
            </a:r>
          </a:p>
          <a:p>
            <a:pPr marL="0" indent="0">
              <a:lnSpc>
                <a:spcPct val="90000"/>
              </a:lnSpc>
              <a:buNone/>
            </a:pPr>
            <a:endParaRPr lang="en-US" sz="1300" i="1" dirty="0"/>
          </a:p>
          <a:p>
            <a:pPr>
              <a:lnSpc>
                <a:spcPct val="90000"/>
              </a:lnSpc>
            </a:pPr>
            <a:r>
              <a:rPr lang="en-US" sz="1300" i="1" dirty="0"/>
              <a:t>1792, narrow escape. During French Revolution, revolutionaries wanted to use it to cover a wagon). Administrator of Bayeux returned it to the cathedral, where it was confiscated and catalogued.</a:t>
            </a:r>
          </a:p>
          <a:p>
            <a:pPr>
              <a:lnSpc>
                <a:spcPct val="90000"/>
              </a:lnSpc>
            </a:pPr>
            <a:r>
              <a:rPr lang="en-US" sz="1300" i="1" dirty="0"/>
              <a:t>1803, Napoleon, thinking of invading England, had it brought to Paris, where he displayed at “Napoleon Museum” (now Louvre), Nov 1803-Feb 1804. Returned to Bayeux.</a:t>
            </a:r>
          </a:p>
          <a:p>
            <a:pPr>
              <a:lnSpc>
                <a:spcPct val="90000"/>
              </a:lnSpc>
            </a:pPr>
            <a:endParaRPr lang="en-US" sz="1300" i="1" dirty="0"/>
          </a:p>
          <a:p>
            <a:pPr>
              <a:lnSpc>
                <a:spcPct val="90000"/>
              </a:lnSpc>
            </a:pPr>
            <a:r>
              <a:rPr lang="en-US" sz="1300" i="1" dirty="0"/>
              <a:t>1840, put on list of historical monuments.</a:t>
            </a:r>
          </a:p>
          <a:p>
            <a:pPr>
              <a:lnSpc>
                <a:spcPct val="90000"/>
              </a:lnSpc>
            </a:pPr>
            <a:r>
              <a:rPr lang="en-US" sz="1300" i="1" dirty="0"/>
              <a:t>1842, moved to Bayeux library and librarians put in charge.</a:t>
            </a:r>
          </a:p>
          <a:p>
            <a:pPr>
              <a:lnSpc>
                <a:spcPct val="90000"/>
              </a:lnSpc>
            </a:pPr>
            <a:r>
              <a:rPr lang="en-US" sz="1300" i="1" dirty="0"/>
              <a:t>1913, moved to residence of dean of cathedral.</a:t>
            </a:r>
          </a:p>
          <a:p>
            <a:pPr marL="0" indent="0">
              <a:lnSpc>
                <a:spcPct val="90000"/>
              </a:lnSpc>
              <a:buNone/>
            </a:pPr>
            <a:endParaRPr lang="en-US" sz="1300" i="1" dirty="0"/>
          </a:p>
          <a:p>
            <a:pPr>
              <a:lnSpc>
                <a:spcPct val="90000"/>
              </a:lnSpc>
            </a:pPr>
            <a:r>
              <a:rPr lang="en-US" sz="1300" i="1" dirty="0"/>
              <a:t>1941, Hitler had brought to Sarthe—likely to be brought to Berlin.</a:t>
            </a:r>
          </a:p>
          <a:p>
            <a:pPr>
              <a:lnSpc>
                <a:spcPct val="90000"/>
              </a:lnSpc>
            </a:pPr>
            <a:r>
              <a:rPr lang="en-US" sz="1300" i="1" dirty="0"/>
              <a:t>1944, August, following expulsion of German Army, exhibited at Louvre; returned to Bayeux</a:t>
            </a:r>
          </a:p>
          <a:p>
            <a:pPr>
              <a:lnSpc>
                <a:spcPct val="90000"/>
              </a:lnSpc>
            </a:pPr>
            <a:r>
              <a:rPr lang="en-US" sz="1300" i="1" dirty="0"/>
              <a:t>1982-3 examined, then returned to new home, new museum. </a:t>
            </a:r>
          </a:p>
        </p:txBody>
      </p:sp>
    </p:spTree>
    <p:extLst>
      <p:ext uri="{BB962C8B-B14F-4D97-AF65-F5344CB8AC3E}">
        <p14:creationId xmlns:p14="http://schemas.microsoft.com/office/powerpoint/2010/main" val="3603546313"/>
      </p:ext>
    </p:extLst>
  </p:cSld>
  <p:clrMapOvr>
    <a:masterClrMapping/>
  </p:clrMapOvr>
  <p:transition>
    <p:fade/>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E09E0F-275C-D348-8C18-6453BE514C6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8C2631A0-0DF7-484F-A8F9-17C58A7E13FB}"/>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4843676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 name="Rectangle 40">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B249CD05-E72E-F041-A91D-4C81B3BA5EE3}"/>
              </a:ext>
            </a:extLst>
          </p:cNvPr>
          <p:cNvSpPr>
            <a:spLocks noGrp="1"/>
          </p:cNvSpPr>
          <p:nvPr>
            <p:ph type="title"/>
          </p:nvPr>
        </p:nvSpPr>
        <p:spPr>
          <a:xfrm>
            <a:off x="630936" y="548640"/>
            <a:ext cx="2700645" cy="5431536"/>
          </a:xfrm>
        </p:spPr>
        <p:txBody>
          <a:bodyPr>
            <a:normAutofit/>
          </a:bodyPr>
          <a:lstStyle/>
          <a:p>
            <a:r>
              <a:rPr lang="en-US" sz="4700"/>
              <a:t>Overview of Artistry</a:t>
            </a:r>
          </a:p>
        </p:txBody>
      </p:sp>
      <p:sp>
        <p:nvSpPr>
          <p:cNvPr id="43"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347917" y="3261001"/>
            <a:ext cx="4480560" cy="13716"/>
          </a:xfrm>
          <a:custGeom>
            <a:avLst/>
            <a:gdLst>
              <a:gd name="connsiteX0" fmla="*/ 0 w 4480560"/>
              <a:gd name="connsiteY0" fmla="*/ 0 h 13716"/>
              <a:gd name="connsiteX1" fmla="*/ 595274 w 4480560"/>
              <a:gd name="connsiteY1" fmla="*/ 0 h 13716"/>
              <a:gd name="connsiteX2" fmla="*/ 1100938 w 4480560"/>
              <a:gd name="connsiteY2" fmla="*/ 0 h 13716"/>
              <a:gd name="connsiteX3" fmla="*/ 1651406 w 4480560"/>
              <a:gd name="connsiteY3" fmla="*/ 0 h 13716"/>
              <a:gd name="connsiteX4" fmla="*/ 2336292 w 4480560"/>
              <a:gd name="connsiteY4" fmla="*/ 0 h 13716"/>
              <a:gd name="connsiteX5" fmla="*/ 2931566 w 4480560"/>
              <a:gd name="connsiteY5" fmla="*/ 0 h 13716"/>
              <a:gd name="connsiteX6" fmla="*/ 3482035 w 4480560"/>
              <a:gd name="connsiteY6" fmla="*/ 0 h 13716"/>
              <a:gd name="connsiteX7" fmla="*/ 4480560 w 4480560"/>
              <a:gd name="connsiteY7" fmla="*/ 0 h 13716"/>
              <a:gd name="connsiteX8" fmla="*/ 4480560 w 4480560"/>
              <a:gd name="connsiteY8" fmla="*/ 13716 h 13716"/>
              <a:gd name="connsiteX9" fmla="*/ 3840480 w 4480560"/>
              <a:gd name="connsiteY9" fmla="*/ 13716 h 13716"/>
              <a:gd name="connsiteX10" fmla="*/ 3290011 w 4480560"/>
              <a:gd name="connsiteY10" fmla="*/ 13716 h 13716"/>
              <a:gd name="connsiteX11" fmla="*/ 2560320 w 4480560"/>
              <a:gd name="connsiteY11" fmla="*/ 13716 h 13716"/>
              <a:gd name="connsiteX12" fmla="*/ 1965046 w 4480560"/>
              <a:gd name="connsiteY12" fmla="*/ 13716 h 13716"/>
              <a:gd name="connsiteX13" fmla="*/ 1459382 w 4480560"/>
              <a:gd name="connsiteY13" fmla="*/ 13716 h 13716"/>
              <a:gd name="connsiteX14" fmla="*/ 774497 w 4480560"/>
              <a:gd name="connsiteY14" fmla="*/ 13716 h 13716"/>
              <a:gd name="connsiteX15" fmla="*/ 0 w 4480560"/>
              <a:gd name="connsiteY15" fmla="*/ 13716 h 13716"/>
              <a:gd name="connsiteX16" fmla="*/ 0 w 4480560"/>
              <a:gd name="connsiteY16" fmla="*/ 0 h 13716"/>
              <a:gd name="connsiteX0" fmla="*/ 0 w 4480560"/>
              <a:gd name="connsiteY0" fmla="*/ 0 h 13716"/>
              <a:gd name="connsiteX1" fmla="*/ 595274 w 4480560"/>
              <a:gd name="connsiteY1" fmla="*/ 0 h 13716"/>
              <a:gd name="connsiteX2" fmla="*/ 1100938 w 4480560"/>
              <a:gd name="connsiteY2" fmla="*/ 0 h 13716"/>
              <a:gd name="connsiteX3" fmla="*/ 1830629 w 4480560"/>
              <a:gd name="connsiteY3" fmla="*/ 0 h 13716"/>
              <a:gd name="connsiteX4" fmla="*/ 2425903 w 4480560"/>
              <a:gd name="connsiteY4" fmla="*/ 0 h 13716"/>
              <a:gd name="connsiteX5" fmla="*/ 3021178 w 4480560"/>
              <a:gd name="connsiteY5" fmla="*/ 0 h 13716"/>
              <a:gd name="connsiteX6" fmla="*/ 3750869 w 4480560"/>
              <a:gd name="connsiteY6" fmla="*/ 0 h 13716"/>
              <a:gd name="connsiteX7" fmla="*/ 4480560 w 4480560"/>
              <a:gd name="connsiteY7" fmla="*/ 0 h 13716"/>
              <a:gd name="connsiteX8" fmla="*/ 4480560 w 4480560"/>
              <a:gd name="connsiteY8" fmla="*/ 13716 h 13716"/>
              <a:gd name="connsiteX9" fmla="*/ 3930091 w 4480560"/>
              <a:gd name="connsiteY9" fmla="*/ 13716 h 13716"/>
              <a:gd name="connsiteX10" fmla="*/ 3290011 w 4480560"/>
              <a:gd name="connsiteY10" fmla="*/ 13716 h 13716"/>
              <a:gd name="connsiteX11" fmla="*/ 2649931 w 4480560"/>
              <a:gd name="connsiteY11" fmla="*/ 13716 h 13716"/>
              <a:gd name="connsiteX12" fmla="*/ 2054657 w 4480560"/>
              <a:gd name="connsiteY12" fmla="*/ 13716 h 13716"/>
              <a:gd name="connsiteX13" fmla="*/ 1324966 w 4480560"/>
              <a:gd name="connsiteY13" fmla="*/ 13716 h 13716"/>
              <a:gd name="connsiteX14" fmla="*/ 595274 w 4480560"/>
              <a:gd name="connsiteY14" fmla="*/ 13716 h 13716"/>
              <a:gd name="connsiteX15" fmla="*/ 0 w 4480560"/>
              <a:gd name="connsiteY15" fmla="*/ 13716 h 13716"/>
              <a:gd name="connsiteX16" fmla="*/ 0 w 4480560"/>
              <a:gd name="connsiteY16"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3716" fill="none" extrusionOk="0">
                <a:moveTo>
                  <a:pt x="0" y="0"/>
                </a:moveTo>
                <a:cubicBezTo>
                  <a:pt x="267574" y="14606"/>
                  <a:pt x="338605" y="-40"/>
                  <a:pt x="595274" y="0"/>
                </a:cubicBezTo>
                <a:cubicBezTo>
                  <a:pt x="856171" y="-2198"/>
                  <a:pt x="863435" y="-13333"/>
                  <a:pt x="1100938" y="0"/>
                </a:cubicBezTo>
                <a:cubicBezTo>
                  <a:pt x="1340270" y="17713"/>
                  <a:pt x="1418448" y="-18893"/>
                  <a:pt x="1651406" y="0"/>
                </a:cubicBezTo>
                <a:cubicBezTo>
                  <a:pt x="1875387" y="1627"/>
                  <a:pt x="2153037" y="22688"/>
                  <a:pt x="2336292" y="0"/>
                </a:cubicBezTo>
                <a:cubicBezTo>
                  <a:pt x="2522206" y="-4211"/>
                  <a:pt x="2718333" y="34959"/>
                  <a:pt x="2931566" y="0"/>
                </a:cubicBezTo>
                <a:cubicBezTo>
                  <a:pt x="3137043" y="-17106"/>
                  <a:pt x="3304331" y="1415"/>
                  <a:pt x="3482035" y="0"/>
                </a:cubicBezTo>
                <a:cubicBezTo>
                  <a:pt x="3649837" y="-24078"/>
                  <a:pt x="4010577" y="-51921"/>
                  <a:pt x="4480560" y="0"/>
                </a:cubicBezTo>
                <a:cubicBezTo>
                  <a:pt x="4480642" y="3611"/>
                  <a:pt x="4480510" y="9346"/>
                  <a:pt x="4480560" y="13716"/>
                </a:cubicBezTo>
                <a:cubicBezTo>
                  <a:pt x="4305601" y="36948"/>
                  <a:pt x="4025154" y="21890"/>
                  <a:pt x="3840480" y="13716"/>
                </a:cubicBezTo>
                <a:cubicBezTo>
                  <a:pt x="3668919" y="-16903"/>
                  <a:pt x="3556555" y="-17246"/>
                  <a:pt x="3290011" y="13716"/>
                </a:cubicBezTo>
                <a:cubicBezTo>
                  <a:pt x="2991827" y="13600"/>
                  <a:pt x="2862038" y="-27094"/>
                  <a:pt x="2560320" y="13716"/>
                </a:cubicBezTo>
                <a:cubicBezTo>
                  <a:pt x="2273396" y="32804"/>
                  <a:pt x="2159701" y="35426"/>
                  <a:pt x="1965046" y="13716"/>
                </a:cubicBezTo>
                <a:cubicBezTo>
                  <a:pt x="1785994" y="24616"/>
                  <a:pt x="1686680" y="47748"/>
                  <a:pt x="1459382" y="13716"/>
                </a:cubicBezTo>
                <a:cubicBezTo>
                  <a:pt x="1260610" y="398"/>
                  <a:pt x="913962" y="26960"/>
                  <a:pt x="774497" y="13716"/>
                </a:cubicBezTo>
                <a:cubicBezTo>
                  <a:pt x="689426" y="-2719"/>
                  <a:pt x="378264" y="1751"/>
                  <a:pt x="0" y="13716"/>
                </a:cubicBezTo>
                <a:cubicBezTo>
                  <a:pt x="-173" y="8371"/>
                  <a:pt x="-387" y="6213"/>
                  <a:pt x="0" y="0"/>
                </a:cubicBezTo>
                <a:close/>
              </a:path>
              <a:path w="4480560" h="13716" stroke="0" extrusionOk="0">
                <a:moveTo>
                  <a:pt x="0" y="0"/>
                </a:moveTo>
                <a:cubicBezTo>
                  <a:pt x="290844" y="5546"/>
                  <a:pt x="318443" y="10543"/>
                  <a:pt x="595274" y="0"/>
                </a:cubicBezTo>
                <a:cubicBezTo>
                  <a:pt x="862223" y="-10630"/>
                  <a:pt x="1008164" y="-6970"/>
                  <a:pt x="1100938" y="0"/>
                </a:cubicBezTo>
                <a:cubicBezTo>
                  <a:pt x="1231751" y="-9052"/>
                  <a:pt x="1563421" y="-55931"/>
                  <a:pt x="1830629" y="0"/>
                </a:cubicBezTo>
                <a:cubicBezTo>
                  <a:pt x="2081843" y="38764"/>
                  <a:pt x="2181743" y="16966"/>
                  <a:pt x="2425903" y="0"/>
                </a:cubicBezTo>
                <a:cubicBezTo>
                  <a:pt x="2657412" y="-20059"/>
                  <a:pt x="2795431" y="8423"/>
                  <a:pt x="3021178" y="0"/>
                </a:cubicBezTo>
                <a:cubicBezTo>
                  <a:pt x="3275119" y="-4749"/>
                  <a:pt x="3480943" y="2522"/>
                  <a:pt x="3750869" y="0"/>
                </a:cubicBezTo>
                <a:cubicBezTo>
                  <a:pt x="4005211" y="16055"/>
                  <a:pt x="4302144" y="-2969"/>
                  <a:pt x="4480560" y="0"/>
                </a:cubicBezTo>
                <a:cubicBezTo>
                  <a:pt x="4480397" y="3458"/>
                  <a:pt x="4481383" y="8632"/>
                  <a:pt x="4480560" y="13716"/>
                </a:cubicBezTo>
                <a:cubicBezTo>
                  <a:pt x="4261480" y="-10003"/>
                  <a:pt x="4206199" y="28529"/>
                  <a:pt x="3930091" y="13716"/>
                </a:cubicBezTo>
                <a:cubicBezTo>
                  <a:pt x="3666932" y="-15474"/>
                  <a:pt x="3493645" y="14804"/>
                  <a:pt x="3290011" y="13716"/>
                </a:cubicBezTo>
                <a:cubicBezTo>
                  <a:pt x="3137078" y="-41032"/>
                  <a:pt x="2894690" y="-17948"/>
                  <a:pt x="2649931" y="13716"/>
                </a:cubicBezTo>
                <a:cubicBezTo>
                  <a:pt x="2413020" y="21294"/>
                  <a:pt x="2225991" y="-10559"/>
                  <a:pt x="2054657" y="13716"/>
                </a:cubicBezTo>
                <a:cubicBezTo>
                  <a:pt x="1886877" y="37541"/>
                  <a:pt x="1548763" y="45390"/>
                  <a:pt x="1324966" y="13716"/>
                </a:cubicBezTo>
                <a:cubicBezTo>
                  <a:pt x="1040995" y="1897"/>
                  <a:pt x="786929" y="-17655"/>
                  <a:pt x="595274" y="13716"/>
                </a:cubicBezTo>
                <a:cubicBezTo>
                  <a:pt x="371401" y="32831"/>
                  <a:pt x="168483" y="23167"/>
                  <a:pt x="0" y="13716"/>
                </a:cubicBezTo>
                <a:cubicBezTo>
                  <a:pt x="-740" y="8467"/>
                  <a:pt x="-279" y="4434"/>
                  <a:pt x="0" y="0"/>
                </a:cubicBezTo>
                <a:close/>
              </a:path>
              <a:path w="4480560" h="13716" fill="none" stroke="0" extrusionOk="0">
                <a:moveTo>
                  <a:pt x="0" y="0"/>
                </a:moveTo>
                <a:cubicBezTo>
                  <a:pt x="254633" y="596"/>
                  <a:pt x="318854" y="8353"/>
                  <a:pt x="595274" y="0"/>
                </a:cubicBezTo>
                <a:cubicBezTo>
                  <a:pt x="857042" y="-2503"/>
                  <a:pt x="863005" y="-13327"/>
                  <a:pt x="1100938" y="0"/>
                </a:cubicBezTo>
                <a:cubicBezTo>
                  <a:pt x="1322315" y="28736"/>
                  <a:pt x="1429801" y="-15572"/>
                  <a:pt x="1651406" y="0"/>
                </a:cubicBezTo>
                <a:cubicBezTo>
                  <a:pt x="1861310" y="20479"/>
                  <a:pt x="2199002" y="36173"/>
                  <a:pt x="2336292" y="0"/>
                </a:cubicBezTo>
                <a:cubicBezTo>
                  <a:pt x="2504451" y="-23230"/>
                  <a:pt x="2735943" y="-3451"/>
                  <a:pt x="2931566" y="0"/>
                </a:cubicBezTo>
                <a:cubicBezTo>
                  <a:pt x="3109081" y="-33272"/>
                  <a:pt x="3310374" y="39503"/>
                  <a:pt x="3482035" y="0"/>
                </a:cubicBezTo>
                <a:cubicBezTo>
                  <a:pt x="3630968" y="-117346"/>
                  <a:pt x="3975789" y="30358"/>
                  <a:pt x="4480560" y="0"/>
                </a:cubicBezTo>
                <a:cubicBezTo>
                  <a:pt x="4480546" y="3532"/>
                  <a:pt x="4481771" y="9530"/>
                  <a:pt x="4480560" y="13716"/>
                </a:cubicBezTo>
                <a:cubicBezTo>
                  <a:pt x="4299745" y="8025"/>
                  <a:pt x="4055484" y="54224"/>
                  <a:pt x="3840480" y="13716"/>
                </a:cubicBezTo>
                <a:cubicBezTo>
                  <a:pt x="3665362" y="14404"/>
                  <a:pt x="3548412" y="6532"/>
                  <a:pt x="3290011" y="13716"/>
                </a:cubicBezTo>
                <a:cubicBezTo>
                  <a:pt x="3037450" y="36923"/>
                  <a:pt x="2862123" y="43167"/>
                  <a:pt x="2560320" y="13716"/>
                </a:cubicBezTo>
                <a:cubicBezTo>
                  <a:pt x="2308793" y="7156"/>
                  <a:pt x="2153402" y="-25971"/>
                  <a:pt x="1965046" y="13716"/>
                </a:cubicBezTo>
                <a:cubicBezTo>
                  <a:pt x="1778601" y="25944"/>
                  <a:pt x="1672011" y="23840"/>
                  <a:pt x="1459382" y="13716"/>
                </a:cubicBezTo>
                <a:cubicBezTo>
                  <a:pt x="1212351" y="-9856"/>
                  <a:pt x="906131" y="12859"/>
                  <a:pt x="774497" y="13716"/>
                </a:cubicBezTo>
                <a:cubicBezTo>
                  <a:pt x="636671" y="-47283"/>
                  <a:pt x="331670" y="1705"/>
                  <a:pt x="0" y="13716"/>
                </a:cubicBezTo>
                <a:cubicBezTo>
                  <a:pt x="-561" y="8546"/>
                  <a:pt x="-377" y="614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4480560"/>
                      <a:gd name="connsiteY0" fmla="*/ 0 h 13716"/>
                      <a:gd name="connsiteX1" fmla="*/ 595274 w 4480560"/>
                      <a:gd name="connsiteY1" fmla="*/ 0 h 13716"/>
                      <a:gd name="connsiteX2" fmla="*/ 1100938 w 4480560"/>
                      <a:gd name="connsiteY2" fmla="*/ 0 h 13716"/>
                      <a:gd name="connsiteX3" fmla="*/ 1651406 w 4480560"/>
                      <a:gd name="connsiteY3" fmla="*/ 0 h 13716"/>
                      <a:gd name="connsiteX4" fmla="*/ 2336292 w 4480560"/>
                      <a:gd name="connsiteY4" fmla="*/ 0 h 13716"/>
                      <a:gd name="connsiteX5" fmla="*/ 2931566 w 4480560"/>
                      <a:gd name="connsiteY5" fmla="*/ 0 h 13716"/>
                      <a:gd name="connsiteX6" fmla="*/ 3482035 w 4480560"/>
                      <a:gd name="connsiteY6" fmla="*/ 0 h 13716"/>
                      <a:gd name="connsiteX7" fmla="*/ 4480560 w 4480560"/>
                      <a:gd name="connsiteY7" fmla="*/ 0 h 13716"/>
                      <a:gd name="connsiteX8" fmla="*/ 4480560 w 4480560"/>
                      <a:gd name="connsiteY8" fmla="*/ 13716 h 13716"/>
                      <a:gd name="connsiteX9" fmla="*/ 3840480 w 4480560"/>
                      <a:gd name="connsiteY9" fmla="*/ 13716 h 13716"/>
                      <a:gd name="connsiteX10" fmla="*/ 3290011 w 4480560"/>
                      <a:gd name="connsiteY10" fmla="*/ 13716 h 13716"/>
                      <a:gd name="connsiteX11" fmla="*/ 2560320 w 4480560"/>
                      <a:gd name="connsiteY11" fmla="*/ 13716 h 13716"/>
                      <a:gd name="connsiteX12" fmla="*/ 1965046 w 4480560"/>
                      <a:gd name="connsiteY12" fmla="*/ 13716 h 13716"/>
                      <a:gd name="connsiteX13" fmla="*/ 1459382 w 4480560"/>
                      <a:gd name="connsiteY13" fmla="*/ 13716 h 13716"/>
                      <a:gd name="connsiteX14" fmla="*/ 774497 w 4480560"/>
                      <a:gd name="connsiteY14" fmla="*/ 13716 h 13716"/>
                      <a:gd name="connsiteX15" fmla="*/ 0 w 4480560"/>
                      <a:gd name="connsiteY15" fmla="*/ 13716 h 13716"/>
                      <a:gd name="connsiteX16" fmla="*/ 0 w 4480560"/>
                      <a:gd name="connsiteY16"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3716"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273" y="3379"/>
                          <a:pt x="4480768" y="9289"/>
                          <a:pt x="4480560" y="13716"/>
                        </a:cubicBezTo>
                        <a:cubicBezTo>
                          <a:pt x="4314132" y="10352"/>
                          <a:pt x="4028383" y="32060"/>
                          <a:pt x="3840480" y="13716"/>
                        </a:cubicBezTo>
                        <a:cubicBezTo>
                          <a:pt x="3652577" y="-4628"/>
                          <a:pt x="3547615" y="-1724"/>
                          <a:pt x="3290011" y="13716"/>
                        </a:cubicBezTo>
                        <a:cubicBezTo>
                          <a:pt x="3032407" y="29156"/>
                          <a:pt x="2830268" y="4147"/>
                          <a:pt x="2560320" y="13716"/>
                        </a:cubicBezTo>
                        <a:cubicBezTo>
                          <a:pt x="2290372" y="23285"/>
                          <a:pt x="2147422" y="2156"/>
                          <a:pt x="1965046" y="13716"/>
                        </a:cubicBezTo>
                        <a:cubicBezTo>
                          <a:pt x="1782670" y="25276"/>
                          <a:pt x="1689791" y="36108"/>
                          <a:pt x="1459382" y="13716"/>
                        </a:cubicBezTo>
                        <a:cubicBezTo>
                          <a:pt x="1228973" y="-8676"/>
                          <a:pt x="915486" y="31929"/>
                          <a:pt x="774497" y="13716"/>
                        </a:cubicBezTo>
                        <a:cubicBezTo>
                          <a:pt x="633508" y="-4497"/>
                          <a:pt x="361442" y="-15679"/>
                          <a:pt x="0" y="13716"/>
                        </a:cubicBezTo>
                        <a:cubicBezTo>
                          <a:pt x="-362" y="8190"/>
                          <a:pt x="-434" y="6098"/>
                          <a:pt x="0" y="0"/>
                        </a:cubicBezTo>
                        <a:close/>
                      </a:path>
                      <a:path w="4480560" h="13716"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80360" y="3832"/>
                          <a:pt x="4481152" y="9314"/>
                          <a:pt x="4480560" y="13716"/>
                        </a:cubicBezTo>
                        <a:cubicBezTo>
                          <a:pt x="4279652" y="-11422"/>
                          <a:pt x="4200762" y="36994"/>
                          <a:pt x="3930091" y="13716"/>
                        </a:cubicBezTo>
                        <a:cubicBezTo>
                          <a:pt x="3659420" y="-9562"/>
                          <a:pt x="3456052" y="17722"/>
                          <a:pt x="3290011" y="13716"/>
                        </a:cubicBezTo>
                        <a:cubicBezTo>
                          <a:pt x="3123970" y="9710"/>
                          <a:pt x="2882392" y="28246"/>
                          <a:pt x="2649931" y="13716"/>
                        </a:cubicBezTo>
                        <a:cubicBezTo>
                          <a:pt x="2417470" y="-814"/>
                          <a:pt x="2238426" y="2765"/>
                          <a:pt x="2054657" y="13716"/>
                        </a:cubicBezTo>
                        <a:cubicBezTo>
                          <a:pt x="1870888" y="24667"/>
                          <a:pt x="1566368" y="40468"/>
                          <a:pt x="1324966" y="13716"/>
                        </a:cubicBezTo>
                        <a:cubicBezTo>
                          <a:pt x="1083564" y="-13036"/>
                          <a:pt x="787410" y="6374"/>
                          <a:pt x="595274" y="13716"/>
                        </a:cubicBezTo>
                        <a:cubicBezTo>
                          <a:pt x="403138" y="21058"/>
                          <a:pt x="169622" y="5927"/>
                          <a:pt x="0" y="13716"/>
                        </a:cubicBezTo>
                        <a:cubicBezTo>
                          <a:pt x="-475" y="8699"/>
                          <a:pt x="-565" y="4408"/>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Content Placeholder 3">
            <a:extLst>
              <a:ext uri="{FF2B5EF4-FFF2-40B4-BE49-F238E27FC236}">
                <a16:creationId xmlns:a16="http://schemas.microsoft.com/office/drawing/2014/main" id="{E4EB8CAD-E264-B343-8942-EC10215CBF10}"/>
              </a:ext>
            </a:extLst>
          </p:cNvPr>
          <p:cNvSpPr>
            <a:spLocks noGrp="1"/>
          </p:cNvSpPr>
          <p:nvPr>
            <p:ph idx="1"/>
          </p:nvPr>
        </p:nvSpPr>
        <p:spPr>
          <a:xfrm>
            <a:off x="3844813" y="552091"/>
            <a:ext cx="4668251" cy="5431536"/>
          </a:xfrm>
        </p:spPr>
        <p:txBody>
          <a:bodyPr anchor="ctr">
            <a:normAutofit/>
          </a:bodyPr>
          <a:lstStyle/>
          <a:p>
            <a:r>
              <a:rPr lang="en-US" sz="1900"/>
              <a:t>Overall Design: (“genius of guiding spirit”) </a:t>
            </a:r>
          </a:p>
          <a:p>
            <a:pPr lvl="1"/>
            <a:r>
              <a:rPr lang="en-US" sz="1900"/>
              <a:t>Exceptional Length</a:t>
            </a:r>
          </a:p>
          <a:p>
            <a:pPr lvl="1"/>
            <a:r>
              <a:rPr lang="en-US" sz="1900"/>
              <a:t>Consistency and Variety of Images</a:t>
            </a:r>
          </a:p>
          <a:p>
            <a:pPr lvl="1"/>
            <a:r>
              <a:rPr lang="en-US" sz="1900"/>
              <a:t>Predictability and Surprise</a:t>
            </a:r>
          </a:p>
          <a:p>
            <a:r>
              <a:rPr lang="en-US" sz="1900"/>
              <a:t>Aesthetic</a:t>
            </a:r>
          </a:p>
          <a:p>
            <a:pPr lvl="1"/>
            <a:r>
              <a:rPr lang="en-US" sz="1900"/>
              <a:t>Harmony and Freshness and Warmth of colors</a:t>
            </a:r>
          </a:p>
          <a:p>
            <a:pPr lvl="1"/>
            <a:r>
              <a:rPr lang="en-US" sz="1900"/>
              <a:t>Compassionate humanness</a:t>
            </a:r>
          </a:p>
          <a:p>
            <a:r>
              <a:rPr lang="en-US" sz="1900"/>
              <a:t>Execution</a:t>
            </a:r>
          </a:p>
          <a:p>
            <a:pPr lvl="1"/>
            <a:r>
              <a:rPr lang="en-US" sz="1900"/>
              <a:t>Exquisite workmanship</a:t>
            </a:r>
          </a:p>
          <a:p>
            <a:pPr marL="0" indent="0">
              <a:buNone/>
            </a:pPr>
            <a:endParaRPr lang="en-US" sz="1900"/>
          </a:p>
        </p:txBody>
      </p:sp>
    </p:spTree>
    <p:extLst>
      <p:ext uri="{BB962C8B-B14F-4D97-AF65-F5344CB8AC3E}">
        <p14:creationId xmlns:p14="http://schemas.microsoft.com/office/powerpoint/2010/main" val="265275318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CCAB68B-FF05-A747-BA4F-582EB4455C0A}"/>
              </a:ext>
            </a:extLst>
          </p:cNvPr>
          <p:cNvSpPr>
            <a:spLocks noGrp="1"/>
          </p:cNvSpPr>
          <p:nvPr>
            <p:ph type="title"/>
          </p:nvPr>
        </p:nvSpPr>
        <p:spPr>
          <a:xfrm>
            <a:off x="630936" y="548640"/>
            <a:ext cx="2700645" cy="5431536"/>
          </a:xfrm>
        </p:spPr>
        <p:txBody>
          <a:bodyPr>
            <a:normAutofit/>
          </a:bodyPr>
          <a:lstStyle/>
          <a:p>
            <a:r>
              <a:rPr lang="en-US" sz="4700"/>
              <a:t>Overview of narrative art</a:t>
            </a:r>
          </a:p>
        </p:txBody>
      </p:sp>
      <p:sp>
        <p:nvSpPr>
          <p:cNvPr id="11"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347917" y="3261001"/>
            <a:ext cx="4480560" cy="13716"/>
          </a:xfrm>
          <a:custGeom>
            <a:avLst/>
            <a:gdLst>
              <a:gd name="connsiteX0" fmla="*/ 0 w 4480560"/>
              <a:gd name="connsiteY0" fmla="*/ 0 h 13716"/>
              <a:gd name="connsiteX1" fmla="*/ 595274 w 4480560"/>
              <a:gd name="connsiteY1" fmla="*/ 0 h 13716"/>
              <a:gd name="connsiteX2" fmla="*/ 1100938 w 4480560"/>
              <a:gd name="connsiteY2" fmla="*/ 0 h 13716"/>
              <a:gd name="connsiteX3" fmla="*/ 1651406 w 4480560"/>
              <a:gd name="connsiteY3" fmla="*/ 0 h 13716"/>
              <a:gd name="connsiteX4" fmla="*/ 2336292 w 4480560"/>
              <a:gd name="connsiteY4" fmla="*/ 0 h 13716"/>
              <a:gd name="connsiteX5" fmla="*/ 2931566 w 4480560"/>
              <a:gd name="connsiteY5" fmla="*/ 0 h 13716"/>
              <a:gd name="connsiteX6" fmla="*/ 3482035 w 4480560"/>
              <a:gd name="connsiteY6" fmla="*/ 0 h 13716"/>
              <a:gd name="connsiteX7" fmla="*/ 4480560 w 4480560"/>
              <a:gd name="connsiteY7" fmla="*/ 0 h 13716"/>
              <a:gd name="connsiteX8" fmla="*/ 4480560 w 4480560"/>
              <a:gd name="connsiteY8" fmla="*/ 13716 h 13716"/>
              <a:gd name="connsiteX9" fmla="*/ 3840480 w 4480560"/>
              <a:gd name="connsiteY9" fmla="*/ 13716 h 13716"/>
              <a:gd name="connsiteX10" fmla="*/ 3290011 w 4480560"/>
              <a:gd name="connsiteY10" fmla="*/ 13716 h 13716"/>
              <a:gd name="connsiteX11" fmla="*/ 2560320 w 4480560"/>
              <a:gd name="connsiteY11" fmla="*/ 13716 h 13716"/>
              <a:gd name="connsiteX12" fmla="*/ 1965046 w 4480560"/>
              <a:gd name="connsiteY12" fmla="*/ 13716 h 13716"/>
              <a:gd name="connsiteX13" fmla="*/ 1459382 w 4480560"/>
              <a:gd name="connsiteY13" fmla="*/ 13716 h 13716"/>
              <a:gd name="connsiteX14" fmla="*/ 774497 w 4480560"/>
              <a:gd name="connsiteY14" fmla="*/ 13716 h 13716"/>
              <a:gd name="connsiteX15" fmla="*/ 0 w 4480560"/>
              <a:gd name="connsiteY15" fmla="*/ 13716 h 13716"/>
              <a:gd name="connsiteX16" fmla="*/ 0 w 4480560"/>
              <a:gd name="connsiteY16" fmla="*/ 0 h 13716"/>
              <a:gd name="connsiteX0" fmla="*/ 0 w 4480560"/>
              <a:gd name="connsiteY0" fmla="*/ 0 h 13716"/>
              <a:gd name="connsiteX1" fmla="*/ 595274 w 4480560"/>
              <a:gd name="connsiteY1" fmla="*/ 0 h 13716"/>
              <a:gd name="connsiteX2" fmla="*/ 1100938 w 4480560"/>
              <a:gd name="connsiteY2" fmla="*/ 0 h 13716"/>
              <a:gd name="connsiteX3" fmla="*/ 1830629 w 4480560"/>
              <a:gd name="connsiteY3" fmla="*/ 0 h 13716"/>
              <a:gd name="connsiteX4" fmla="*/ 2425903 w 4480560"/>
              <a:gd name="connsiteY4" fmla="*/ 0 h 13716"/>
              <a:gd name="connsiteX5" fmla="*/ 3021178 w 4480560"/>
              <a:gd name="connsiteY5" fmla="*/ 0 h 13716"/>
              <a:gd name="connsiteX6" fmla="*/ 3750869 w 4480560"/>
              <a:gd name="connsiteY6" fmla="*/ 0 h 13716"/>
              <a:gd name="connsiteX7" fmla="*/ 4480560 w 4480560"/>
              <a:gd name="connsiteY7" fmla="*/ 0 h 13716"/>
              <a:gd name="connsiteX8" fmla="*/ 4480560 w 4480560"/>
              <a:gd name="connsiteY8" fmla="*/ 13716 h 13716"/>
              <a:gd name="connsiteX9" fmla="*/ 3930091 w 4480560"/>
              <a:gd name="connsiteY9" fmla="*/ 13716 h 13716"/>
              <a:gd name="connsiteX10" fmla="*/ 3290011 w 4480560"/>
              <a:gd name="connsiteY10" fmla="*/ 13716 h 13716"/>
              <a:gd name="connsiteX11" fmla="*/ 2649931 w 4480560"/>
              <a:gd name="connsiteY11" fmla="*/ 13716 h 13716"/>
              <a:gd name="connsiteX12" fmla="*/ 2054657 w 4480560"/>
              <a:gd name="connsiteY12" fmla="*/ 13716 h 13716"/>
              <a:gd name="connsiteX13" fmla="*/ 1324966 w 4480560"/>
              <a:gd name="connsiteY13" fmla="*/ 13716 h 13716"/>
              <a:gd name="connsiteX14" fmla="*/ 595274 w 4480560"/>
              <a:gd name="connsiteY14" fmla="*/ 13716 h 13716"/>
              <a:gd name="connsiteX15" fmla="*/ 0 w 4480560"/>
              <a:gd name="connsiteY15" fmla="*/ 13716 h 13716"/>
              <a:gd name="connsiteX16" fmla="*/ 0 w 4480560"/>
              <a:gd name="connsiteY16"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3716" fill="none" extrusionOk="0">
                <a:moveTo>
                  <a:pt x="0" y="0"/>
                </a:moveTo>
                <a:cubicBezTo>
                  <a:pt x="267574" y="14606"/>
                  <a:pt x="338605" y="-40"/>
                  <a:pt x="595274" y="0"/>
                </a:cubicBezTo>
                <a:cubicBezTo>
                  <a:pt x="856171" y="-2198"/>
                  <a:pt x="863435" y="-13333"/>
                  <a:pt x="1100938" y="0"/>
                </a:cubicBezTo>
                <a:cubicBezTo>
                  <a:pt x="1340270" y="17713"/>
                  <a:pt x="1418448" y="-18893"/>
                  <a:pt x="1651406" y="0"/>
                </a:cubicBezTo>
                <a:cubicBezTo>
                  <a:pt x="1875387" y="1627"/>
                  <a:pt x="2153037" y="22688"/>
                  <a:pt x="2336292" y="0"/>
                </a:cubicBezTo>
                <a:cubicBezTo>
                  <a:pt x="2522206" y="-4211"/>
                  <a:pt x="2718333" y="34959"/>
                  <a:pt x="2931566" y="0"/>
                </a:cubicBezTo>
                <a:cubicBezTo>
                  <a:pt x="3137043" y="-17106"/>
                  <a:pt x="3304331" y="1415"/>
                  <a:pt x="3482035" y="0"/>
                </a:cubicBezTo>
                <a:cubicBezTo>
                  <a:pt x="3649837" y="-24078"/>
                  <a:pt x="4010577" y="-51921"/>
                  <a:pt x="4480560" y="0"/>
                </a:cubicBezTo>
                <a:cubicBezTo>
                  <a:pt x="4480642" y="3611"/>
                  <a:pt x="4480510" y="9346"/>
                  <a:pt x="4480560" y="13716"/>
                </a:cubicBezTo>
                <a:cubicBezTo>
                  <a:pt x="4305601" y="36948"/>
                  <a:pt x="4025154" y="21890"/>
                  <a:pt x="3840480" y="13716"/>
                </a:cubicBezTo>
                <a:cubicBezTo>
                  <a:pt x="3668919" y="-16903"/>
                  <a:pt x="3556555" y="-17246"/>
                  <a:pt x="3290011" y="13716"/>
                </a:cubicBezTo>
                <a:cubicBezTo>
                  <a:pt x="2991827" y="13600"/>
                  <a:pt x="2862038" y="-27094"/>
                  <a:pt x="2560320" y="13716"/>
                </a:cubicBezTo>
                <a:cubicBezTo>
                  <a:pt x="2273396" y="32804"/>
                  <a:pt x="2159701" y="35426"/>
                  <a:pt x="1965046" y="13716"/>
                </a:cubicBezTo>
                <a:cubicBezTo>
                  <a:pt x="1785994" y="24616"/>
                  <a:pt x="1686680" y="47748"/>
                  <a:pt x="1459382" y="13716"/>
                </a:cubicBezTo>
                <a:cubicBezTo>
                  <a:pt x="1260610" y="398"/>
                  <a:pt x="913962" y="26960"/>
                  <a:pt x="774497" y="13716"/>
                </a:cubicBezTo>
                <a:cubicBezTo>
                  <a:pt x="689426" y="-2719"/>
                  <a:pt x="378264" y="1751"/>
                  <a:pt x="0" y="13716"/>
                </a:cubicBezTo>
                <a:cubicBezTo>
                  <a:pt x="-173" y="8371"/>
                  <a:pt x="-387" y="6213"/>
                  <a:pt x="0" y="0"/>
                </a:cubicBezTo>
                <a:close/>
              </a:path>
              <a:path w="4480560" h="13716" stroke="0" extrusionOk="0">
                <a:moveTo>
                  <a:pt x="0" y="0"/>
                </a:moveTo>
                <a:cubicBezTo>
                  <a:pt x="290844" y="5546"/>
                  <a:pt x="318443" y="10543"/>
                  <a:pt x="595274" y="0"/>
                </a:cubicBezTo>
                <a:cubicBezTo>
                  <a:pt x="862223" y="-10630"/>
                  <a:pt x="1008164" y="-6970"/>
                  <a:pt x="1100938" y="0"/>
                </a:cubicBezTo>
                <a:cubicBezTo>
                  <a:pt x="1231751" y="-9052"/>
                  <a:pt x="1563421" y="-55931"/>
                  <a:pt x="1830629" y="0"/>
                </a:cubicBezTo>
                <a:cubicBezTo>
                  <a:pt x="2081843" y="38764"/>
                  <a:pt x="2181743" y="16966"/>
                  <a:pt x="2425903" y="0"/>
                </a:cubicBezTo>
                <a:cubicBezTo>
                  <a:pt x="2657412" y="-20059"/>
                  <a:pt x="2795431" y="8423"/>
                  <a:pt x="3021178" y="0"/>
                </a:cubicBezTo>
                <a:cubicBezTo>
                  <a:pt x="3275119" y="-4749"/>
                  <a:pt x="3480943" y="2522"/>
                  <a:pt x="3750869" y="0"/>
                </a:cubicBezTo>
                <a:cubicBezTo>
                  <a:pt x="4005211" y="16055"/>
                  <a:pt x="4302144" y="-2969"/>
                  <a:pt x="4480560" y="0"/>
                </a:cubicBezTo>
                <a:cubicBezTo>
                  <a:pt x="4480397" y="3458"/>
                  <a:pt x="4481383" y="8632"/>
                  <a:pt x="4480560" y="13716"/>
                </a:cubicBezTo>
                <a:cubicBezTo>
                  <a:pt x="4261480" y="-10003"/>
                  <a:pt x="4206199" y="28529"/>
                  <a:pt x="3930091" y="13716"/>
                </a:cubicBezTo>
                <a:cubicBezTo>
                  <a:pt x="3666932" y="-15474"/>
                  <a:pt x="3493645" y="14804"/>
                  <a:pt x="3290011" y="13716"/>
                </a:cubicBezTo>
                <a:cubicBezTo>
                  <a:pt x="3137078" y="-41032"/>
                  <a:pt x="2894690" y="-17948"/>
                  <a:pt x="2649931" y="13716"/>
                </a:cubicBezTo>
                <a:cubicBezTo>
                  <a:pt x="2413020" y="21294"/>
                  <a:pt x="2225991" y="-10559"/>
                  <a:pt x="2054657" y="13716"/>
                </a:cubicBezTo>
                <a:cubicBezTo>
                  <a:pt x="1886877" y="37541"/>
                  <a:pt x="1548763" y="45390"/>
                  <a:pt x="1324966" y="13716"/>
                </a:cubicBezTo>
                <a:cubicBezTo>
                  <a:pt x="1040995" y="1897"/>
                  <a:pt x="786929" y="-17655"/>
                  <a:pt x="595274" y="13716"/>
                </a:cubicBezTo>
                <a:cubicBezTo>
                  <a:pt x="371401" y="32831"/>
                  <a:pt x="168483" y="23167"/>
                  <a:pt x="0" y="13716"/>
                </a:cubicBezTo>
                <a:cubicBezTo>
                  <a:pt x="-740" y="8467"/>
                  <a:pt x="-279" y="4434"/>
                  <a:pt x="0" y="0"/>
                </a:cubicBezTo>
                <a:close/>
              </a:path>
              <a:path w="4480560" h="13716" fill="none" stroke="0" extrusionOk="0">
                <a:moveTo>
                  <a:pt x="0" y="0"/>
                </a:moveTo>
                <a:cubicBezTo>
                  <a:pt x="254633" y="596"/>
                  <a:pt x="318854" y="8353"/>
                  <a:pt x="595274" y="0"/>
                </a:cubicBezTo>
                <a:cubicBezTo>
                  <a:pt x="857042" y="-2503"/>
                  <a:pt x="863005" y="-13327"/>
                  <a:pt x="1100938" y="0"/>
                </a:cubicBezTo>
                <a:cubicBezTo>
                  <a:pt x="1322315" y="28736"/>
                  <a:pt x="1429801" y="-15572"/>
                  <a:pt x="1651406" y="0"/>
                </a:cubicBezTo>
                <a:cubicBezTo>
                  <a:pt x="1861310" y="20479"/>
                  <a:pt x="2199002" y="36173"/>
                  <a:pt x="2336292" y="0"/>
                </a:cubicBezTo>
                <a:cubicBezTo>
                  <a:pt x="2504451" y="-23230"/>
                  <a:pt x="2735943" y="-3451"/>
                  <a:pt x="2931566" y="0"/>
                </a:cubicBezTo>
                <a:cubicBezTo>
                  <a:pt x="3109081" y="-33272"/>
                  <a:pt x="3310374" y="39503"/>
                  <a:pt x="3482035" y="0"/>
                </a:cubicBezTo>
                <a:cubicBezTo>
                  <a:pt x="3630968" y="-117346"/>
                  <a:pt x="3975789" y="30358"/>
                  <a:pt x="4480560" y="0"/>
                </a:cubicBezTo>
                <a:cubicBezTo>
                  <a:pt x="4480546" y="3532"/>
                  <a:pt x="4481771" y="9530"/>
                  <a:pt x="4480560" y="13716"/>
                </a:cubicBezTo>
                <a:cubicBezTo>
                  <a:pt x="4299745" y="8025"/>
                  <a:pt x="4055484" y="54224"/>
                  <a:pt x="3840480" y="13716"/>
                </a:cubicBezTo>
                <a:cubicBezTo>
                  <a:pt x="3665362" y="14404"/>
                  <a:pt x="3548412" y="6532"/>
                  <a:pt x="3290011" y="13716"/>
                </a:cubicBezTo>
                <a:cubicBezTo>
                  <a:pt x="3037450" y="36923"/>
                  <a:pt x="2862123" y="43167"/>
                  <a:pt x="2560320" y="13716"/>
                </a:cubicBezTo>
                <a:cubicBezTo>
                  <a:pt x="2308793" y="7156"/>
                  <a:pt x="2153402" y="-25971"/>
                  <a:pt x="1965046" y="13716"/>
                </a:cubicBezTo>
                <a:cubicBezTo>
                  <a:pt x="1778601" y="25944"/>
                  <a:pt x="1672011" y="23840"/>
                  <a:pt x="1459382" y="13716"/>
                </a:cubicBezTo>
                <a:cubicBezTo>
                  <a:pt x="1212351" y="-9856"/>
                  <a:pt x="906131" y="12859"/>
                  <a:pt x="774497" y="13716"/>
                </a:cubicBezTo>
                <a:cubicBezTo>
                  <a:pt x="636671" y="-47283"/>
                  <a:pt x="331670" y="1705"/>
                  <a:pt x="0" y="13716"/>
                </a:cubicBezTo>
                <a:cubicBezTo>
                  <a:pt x="-561" y="8546"/>
                  <a:pt x="-377" y="614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4480560"/>
                      <a:gd name="connsiteY0" fmla="*/ 0 h 13716"/>
                      <a:gd name="connsiteX1" fmla="*/ 595274 w 4480560"/>
                      <a:gd name="connsiteY1" fmla="*/ 0 h 13716"/>
                      <a:gd name="connsiteX2" fmla="*/ 1100938 w 4480560"/>
                      <a:gd name="connsiteY2" fmla="*/ 0 h 13716"/>
                      <a:gd name="connsiteX3" fmla="*/ 1651406 w 4480560"/>
                      <a:gd name="connsiteY3" fmla="*/ 0 h 13716"/>
                      <a:gd name="connsiteX4" fmla="*/ 2336292 w 4480560"/>
                      <a:gd name="connsiteY4" fmla="*/ 0 h 13716"/>
                      <a:gd name="connsiteX5" fmla="*/ 2931566 w 4480560"/>
                      <a:gd name="connsiteY5" fmla="*/ 0 h 13716"/>
                      <a:gd name="connsiteX6" fmla="*/ 3482035 w 4480560"/>
                      <a:gd name="connsiteY6" fmla="*/ 0 h 13716"/>
                      <a:gd name="connsiteX7" fmla="*/ 4480560 w 4480560"/>
                      <a:gd name="connsiteY7" fmla="*/ 0 h 13716"/>
                      <a:gd name="connsiteX8" fmla="*/ 4480560 w 4480560"/>
                      <a:gd name="connsiteY8" fmla="*/ 13716 h 13716"/>
                      <a:gd name="connsiteX9" fmla="*/ 3840480 w 4480560"/>
                      <a:gd name="connsiteY9" fmla="*/ 13716 h 13716"/>
                      <a:gd name="connsiteX10" fmla="*/ 3290011 w 4480560"/>
                      <a:gd name="connsiteY10" fmla="*/ 13716 h 13716"/>
                      <a:gd name="connsiteX11" fmla="*/ 2560320 w 4480560"/>
                      <a:gd name="connsiteY11" fmla="*/ 13716 h 13716"/>
                      <a:gd name="connsiteX12" fmla="*/ 1965046 w 4480560"/>
                      <a:gd name="connsiteY12" fmla="*/ 13716 h 13716"/>
                      <a:gd name="connsiteX13" fmla="*/ 1459382 w 4480560"/>
                      <a:gd name="connsiteY13" fmla="*/ 13716 h 13716"/>
                      <a:gd name="connsiteX14" fmla="*/ 774497 w 4480560"/>
                      <a:gd name="connsiteY14" fmla="*/ 13716 h 13716"/>
                      <a:gd name="connsiteX15" fmla="*/ 0 w 4480560"/>
                      <a:gd name="connsiteY15" fmla="*/ 13716 h 13716"/>
                      <a:gd name="connsiteX16" fmla="*/ 0 w 4480560"/>
                      <a:gd name="connsiteY16"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3716"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273" y="3379"/>
                          <a:pt x="4480768" y="9289"/>
                          <a:pt x="4480560" y="13716"/>
                        </a:cubicBezTo>
                        <a:cubicBezTo>
                          <a:pt x="4314132" y="10352"/>
                          <a:pt x="4028383" y="32060"/>
                          <a:pt x="3840480" y="13716"/>
                        </a:cubicBezTo>
                        <a:cubicBezTo>
                          <a:pt x="3652577" y="-4628"/>
                          <a:pt x="3547615" y="-1724"/>
                          <a:pt x="3290011" y="13716"/>
                        </a:cubicBezTo>
                        <a:cubicBezTo>
                          <a:pt x="3032407" y="29156"/>
                          <a:pt x="2830268" y="4147"/>
                          <a:pt x="2560320" y="13716"/>
                        </a:cubicBezTo>
                        <a:cubicBezTo>
                          <a:pt x="2290372" y="23285"/>
                          <a:pt x="2147422" y="2156"/>
                          <a:pt x="1965046" y="13716"/>
                        </a:cubicBezTo>
                        <a:cubicBezTo>
                          <a:pt x="1782670" y="25276"/>
                          <a:pt x="1689791" y="36108"/>
                          <a:pt x="1459382" y="13716"/>
                        </a:cubicBezTo>
                        <a:cubicBezTo>
                          <a:pt x="1228973" y="-8676"/>
                          <a:pt x="915486" y="31929"/>
                          <a:pt x="774497" y="13716"/>
                        </a:cubicBezTo>
                        <a:cubicBezTo>
                          <a:pt x="633508" y="-4497"/>
                          <a:pt x="361442" y="-15679"/>
                          <a:pt x="0" y="13716"/>
                        </a:cubicBezTo>
                        <a:cubicBezTo>
                          <a:pt x="-362" y="8190"/>
                          <a:pt x="-434" y="6098"/>
                          <a:pt x="0" y="0"/>
                        </a:cubicBezTo>
                        <a:close/>
                      </a:path>
                      <a:path w="4480560" h="13716"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80360" y="3832"/>
                          <a:pt x="4481152" y="9314"/>
                          <a:pt x="4480560" y="13716"/>
                        </a:cubicBezTo>
                        <a:cubicBezTo>
                          <a:pt x="4279652" y="-11422"/>
                          <a:pt x="4200762" y="36994"/>
                          <a:pt x="3930091" y="13716"/>
                        </a:cubicBezTo>
                        <a:cubicBezTo>
                          <a:pt x="3659420" y="-9562"/>
                          <a:pt x="3456052" y="17722"/>
                          <a:pt x="3290011" y="13716"/>
                        </a:cubicBezTo>
                        <a:cubicBezTo>
                          <a:pt x="3123970" y="9710"/>
                          <a:pt x="2882392" y="28246"/>
                          <a:pt x="2649931" y="13716"/>
                        </a:cubicBezTo>
                        <a:cubicBezTo>
                          <a:pt x="2417470" y="-814"/>
                          <a:pt x="2238426" y="2765"/>
                          <a:pt x="2054657" y="13716"/>
                        </a:cubicBezTo>
                        <a:cubicBezTo>
                          <a:pt x="1870888" y="24667"/>
                          <a:pt x="1566368" y="40468"/>
                          <a:pt x="1324966" y="13716"/>
                        </a:cubicBezTo>
                        <a:cubicBezTo>
                          <a:pt x="1083564" y="-13036"/>
                          <a:pt x="787410" y="6374"/>
                          <a:pt x="595274" y="13716"/>
                        </a:cubicBezTo>
                        <a:cubicBezTo>
                          <a:pt x="403138" y="21058"/>
                          <a:pt x="169622" y="5927"/>
                          <a:pt x="0" y="13716"/>
                        </a:cubicBezTo>
                        <a:cubicBezTo>
                          <a:pt x="-475" y="8699"/>
                          <a:pt x="-565" y="4408"/>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4FDDE07C-09C2-9644-ABB2-936CB94760EC}"/>
              </a:ext>
            </a:extLst>
          </p:cNvPr>
          <p:cNvSpPr>
            <a:spLocks noGrp="1"/>
          </p:cNvSpPr>
          <p:nvPr>
            <p:ph idx="1"/>
          </p:nvPr>
        </p:nvSpPr>
        <p:spPr>
          <a:xfrm>
            <a:off x="3844813" y="552091"/>
            <a:ext cx="4668251" cy="5431536"/>
          </a:xfrm>
        </p:spPr>
        <p:txBody>
          <a:bodyPr anchor="ctr">
            <a:normAutofit/>
          </a:bodyPr>
          <a:lstStyle/>
          <a:p>
            <a:pPr>
              <a:lnSpc>
                <a:spcPct val="90000"/>
              </a:lnSpc>
            </a:pPr>
            <a:r>
              <a:rPr lang="en-US" sz="1300" dirty="0"/>
              <a:t>“The prose is extremely direct, consisting of short statements which are tied closely to the pictorial narrative by such words as </a:t>
            </a:r>
            <a:r>
              <a:rPr lang="en-US" sz="1300" i="1" dirty="0"/>
              <a:t>ubi (</a:t>
            </a:r>
            <a:r>
              <a:rPr lang="en-US" sz="1300" dirty="0"/>
              <a:t>where); </a:t>
            </a:r>
            <a:r>
              <a:rPr lang="en-US" sz="1300" i="1" dirty="0"/>
              <a:t>hic </a:t>
            </a:r>
            <a:r>
              <a:rPr lang="en-US" sz="1300" dirty="0"/>
              <a:t>(here) and </a:t>
            </a:r>
            <a:r>
              <a:rPr lang="en-US" sz="1300" i="1" dirty="0" err="1"/>
              <a:t>iste</a:t>
            </a:r>
            <a:r>
              <a:rPr lang="en-US" sz="1300" i="1" dirty="0"/>
              <a:t> </a:t>
            </a:r>
            <a:r>
              <a:rPr lang="en-US" sz="1300" dirty="0"/>
              <a:t>(a strongly demonstrative pronoun, ‘that one.’)”</a:t>
            </a:r>
          </a:p>
          <a:p>
            <a:pPr>
              <a:lnSpc>
                <a:spcPct val="90000"/>
              </a:lnSpc>
            </a:pPr>
            <a:endParaRPr lang="en-US" sz="1300" dirty="0"/>
          </a:p>
          <a:p>
            <a:pPr>
              <a:lnSpc>
                <a:spcPct val="90000"/>
              </a:lnSpc>
            </a:pPr>
            <a:r>
              <a:rPr lang="en-US" sz="1300" dirty="0"/>
              <a:t>“Despite the almost epic character of many episodes, the author hardly ever invokes poetic models. … At almost every point he uses the exact, even technical word. …</a:t>
            </a:r>
          </a:p>
          <a:p>
            <a:pPr>
              <a:lnSpc>
                <a:spcPct val="90000"/>
              </a:lnSpc>
            </a:pPr>
            <a:endParaRPr lang="en-US" sz="1300" dirty="0"/>
          </a:p>
          <a:p>
            <a:pPr>
              <a:lnSpc>
                <a:spcPct val="90000"/>
              </a:lnSpc>
            </a:pPr>
            <a:r>
              <a:rPr lang="en-US" sz="1300" dirty="0"/>
              <a:t>All the indications are, then, that this author was not writing for the sort of professionally literate readers who would have appreciated a more artful text, and that he had a becomingly modest sense of what was wanted from what might be called the Tapestry’s librettist.</a:t>
            </a:r>
          </a:p>
          <a:p>
            <a:pPr>
              <a:lnSpc>
                <a:spcPct val="90000"/>
              </a:lnSpc>
            </a:pPr>
            <a:endParaRPr lang="en-US" sz="1300" dirty="0"/>
          </a:p>
          <a:p>
            <a:pPr>
              <a:lnSpc>
                <a:spcPct val="90000"/>
              </a:lnSpc>
            </a:pPr>
            <a:r>
              <a:rPr lang="en-US" sz="1300" dirty="0"/>
              <a:t>… But the Bayeux Tapestry manages to be at once a work of art and, to some extent, a work of literature. </a:t>
            </a:r>
          </a:p>
          <a:p>
            <a:pPr>
              <a:lnSpc>
                <a:spcPct val="90000"/>
              </a:lnSpc>
            </a:pPr>
            <a:endParaRPr lang="en-US" sz="1300" dirty="0"/>
          </a:p>
          <a:p>
            <a:pPr>
              <a:lnSpc>
                <a:spcPct val="90000"/>
              </a:lnSpc>
            </a:pPr>
            <a:r>
              <a:rPr lang="en-US" sz="1300" dirty="0"/>
              <a:t>“There are no obvious ethnic prejudices evident in the drawings. Victors and vanquished alike appear as men of </a:t>
            </a:r>
            <a:r>
              <a:rPr lang="en-US" sz="1300" dirty="0" err="1"/>
              <a:t>valour</a:t>
            </a:r>
            <a:r>
              <a:rPr lang="en-US" sz="1300" dirty="0"/>
              <a:t>, and indeed look no sense of angles of light in conflict with agents of darkness.” </a:t>
            </a:r>
          </a:p>
          <a:p>
            <a:pPr>
              <a:lnSpc>
                <a:spcPct val="90000"/>
              </a:lnSpc>
            </a:pPr>
            <a:r>
              <a:rPr lang="en-US" sz="1300" dirty="0"/>
              <a:t>Lucien Musset </a:t>
            </a:r>
          </a:p>
        </p:txBody>
      </p:sp>
    </p:spTree>
    <p:extLst>
      <p:ext uri="{BB962C8B-B14F-4D97-AF65-F5344CB8AC3E}">
        <p14:creationId xmlns:p14="http://schemas.microsoft.com/office/powerpoint/2010/main" val="124287992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466C9AF-D1D6-4DCE-8D93-725C2A7B3DDB}"/>
              </a:ext>
            </a:extLst>
          </p:cNvPr>
          <p:cNvPicPr>
            <a:picLocks noChangeAspect="1"/>
          </p:cNvPicPr>
          <p:nvPr/>
        </p:nvPicPr>
        <p:blipFill rotWithShape="1">
          <a:blip r:embed="rId2">
            <a:duotone>
              <a:prstClr val="black"/>
              <a:prstClr val="white"/>
            </a:duotone>
          </a:blip>
          <a:srcRect l="23704" r="28117" b="-1"/>
          <a:stretch/>
        </p:blipFill>
        <p:spPr>
          <a:xfrm>
            <a:off x="4021508" y="10"/>
            <a:ext cx="5122492" cy="6857990"/>
          </a:xfrm>
          <a:custGeom>
            <a:avLst/>
            <a:gdLst/>
            <a:ahLst/>
            <a:cxnLst/>
            <a:rect l="l" t="t" r="r" b="b"/>
            <a:pathLst>
              <a:path w="6829989" h="6858000">
                <a:moveTo>
                  <a:pt x="0" y="0"/>
                </a:moveTo>
                <a:lnTo>
                  <a:pt x="6829989" y="0"/>
                </a:lnTo>
                <a:lnTo>
                  <a:pt x="6829989" y="6858000"/>
                </a:lnTo>
                <a:lnTo>
                  <a:pt x="1" y="6858000"/>
                </a:lnTo>
                <a:lnTo>
                  <a:pt x="4006" y="6854853"/>
                </a:lnTo>
                <a:cubicBezTo>
                  <a:pt x="990707" y="6040555"/>
                  <a:pt x="1619628" y="4808224"/>
                  <a:pt x="1619628" y="3429000"/>
                </a:cubicBezTo>
                <a:cubicBezTo>
                  <a:pt x="1619628" y="2049777"/>
                  <a:pt x="990707" y="817446"/>
                  <a:pt x="4006" y="3148"/>
                </a:cubicBezTo>
                <a:close/>
              </a:path>
            </a:pathLst>
          </a:custGeom>
        </p:spPr>
      </p:pic>
      <p:sp>
        <p:nvSpPr>
          <p:cNvPr id="2" name="Title 1">
            <a:extLst>
              <a:ext uri="{FF2B5EF4-FFF2-40B4-BE49-F238E27FC236}">
                <a16:creationId xmlns:a16="http://schemas.microsoft.com/office/drawing/2014/main" id="{1FFE0687-0AF7-7D4B-B3CF-52DDF9A166F0}"/>
              </a:ext>
            </a:extLst>
          </p:cNvPr>
          <p:cNvSpPr>
            <a:spLocks noGrp="1"/>
          </p:cNvSpPr>
          <p:nvPr>
            <p:ph type="title"/>
          </p:nvPr>
        </p:nvSpPr>
        <p:spPr>
          <a:xfrm>
            <a:off x="609600" y="926841"/>
            <a:ext cx="3760601" cy="1873115"/>
          </a:xfrm>
        </p:spPr>
        <p:txBody>
          <a:bodyPr anchor="b">
            <a:normAutofit fontScale="90000"/>
          </a:bodyPr>
          <a:lstStyle/>
          <a:p>
            <a:r>
              <a:rPr lang="en-US" sz="4200" dirty="0">
                <a:solidFill>
                  <a:schemeClr val="tx1">
                    <a:lumMod val="85000"/>
                    <a:lumOff val="15000"/>
                  </a:schemeClr>
                </a:solidFill>
              </a:rPr>
              <a:t>Common Assertions I Share</a:t>
            </a:r>
          </a:p>
        </p:txBody>
      </p:sp>
      <p:graphicFrame>
        <p:nvGraphicFramePr>
          <p:cNvPr id="5" name="Content Placeholder 2">
            <a:extLst>
              <a:ext uri="{FF2B5EF4-FFF2-40B4-BE49-F238E27FC236}">
                <a16:creationId xmlns:a16="http://schemas.microsoft.com/office/drawing/2014/main" id="{3CD59DDB-167D-424E-842C-87BE74527C65}"/>
              </a:ext>
            </a:extLst>
          </p:cNvPr>
          <p:cNvGraphicFramePr>
            <a:graphicFrameLocks noGrp="1"/>
          </p:cNvGraphicFramePr>
          <p:nvPr>
            <p:ph idx="1"/>
          </p:nvPr>
        </p:nvGraphicFramePr>
        <p:xfrm>
          <a:off x="1097280" y="2963917"/>
          <a:ext cx="3272921" cy="33311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3265938"/>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72920F9-F17E-C74B-96B0-8811D3714451}"/>
              </a:ext>
            </a:extLst>
          </p:cNvPr>
          <p:cNvSpPr>
            <a:spLocks noGrp="1"/>
          </p:cNvSpPr>
          <p:nvPr>
            <p:ph type="title"/>
          </p:nvPr>
        </p:nvSpPr>
        <p:spPr/>
        <p:txBody>
          <a:bodyPr/>
          <a:lstStyle/>
          <a:p>
            <a:r>
              <a:rPr lang="en-US" dirty="0"/>
              <a:t>University Video of Battle</a:t>
            </a:r>
          </a:p>
        </p:txBody>
      </p:sp>
    </p:spTree>
    <p:extLst>
      <p:ext uri="{BB962C8B-B14F-4D97-AF65-F5344CB8AC3E}">
        <p14:creationId xmlns:p14="http://schemas.microsoft.com/office/powerpoint/2010/main" val="97245874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DACF89A-0864-9449-9E88-789DCFF0C401}"/>
              </a:ext>
            </a:extLst>
          </p:cNvPr>
          <p:cNvSpPr>
            <a:spLocks noGrp="1"/>
          </p:cNvSpPr>
          <p:nvPr>
            <p:ph type="title"/>
          </p:nvPr>
        </p:nvSpPr>
        <p:spPr/>
        <p:txBody>
          <a:bodyPr/>
          <a:lstStyle/>
          <a:p>
            <a:r>
              <a:rPr lang="en-US" dirty="0"/>
              <a:t>Preparing for Next Week</a:t>
            </a:r>
          </a:p>
        </p:txBody>
      </p:sp>
      <p:sp>
        <p:nvSpPr>
          <p:cNvPr id="4" name="Content Placeholder 3">
            <a:extLst>
              <a:ext uri="{FF2B5EF4-FFF2-40B4-BE49-F238E27FC236}">
                <a16:creationId xmlns:a16="http://schemas.microsoft.com/office/drawing/2014/main" id="{21D14E77-CDF2-FF48-B20B-88499A26A097}"/>
              </a:ext>
            </a:extLst>
          </p:cNvPr>
          <p:cNvSpPr>
            <a:spLocks noGrp="1"/>
          </p:cNvSpPr>
          <p:nvPr>
            <p:ph idx="1"/>
          </p:nvPr>
        </p:nvSpPr>
        <p:spPr/>
        <p:txBody>
          <a:bodyPr/>
          <a:lstStyle/>
          <a:p>
            <a:r>
              <a:rPr lang="en-US" dirty="0"/>
              <a:t>Experts / </a:t>
            </a:r>
            <a:r>
              <a:rPr lang="en-US" i="1" dirty="0"/>
              <a:t>aficionados</a:t>
            </a:r>
            <a:r>
              <a:rPr lang="en-US" dirty="0"/>
              <a:t> in architecture </a:t>
            </a:r>
          </a:p>
          <a:p>
            <a:r>
              <a:rPr lang="en-US" dirty="0"/>
              <a:t>Experts / </a:t>
            </a:r>
            <a:r>
              <a:rPr lang="en-US" i="1" dirty="0"/>
              <a:t>aficionados</a:t>
            </a:r>
            <a:r>
              <a:rPr lang="en-US" dirty="0"/>
              <a:t> in warfare</a:t>
            </a:r>
          </a:p>
          <a:p>
            <a:r>
              <a:rPr lang="en-US" dirty="0"/>
              <a:t>Experts / </a:t>
            </a:r>
            <a:r>
              <a:rPr lang="en-US" i="1" dirty="0"/>
              <a:t>aficionados</a:t>
            </a:r>
            <a:r>
              <a:rPr lang="en-US" dirty="0"/>
              <a:t> in European history</a:t>
            </a:r>
          </a:p>
        </p:txBody>
      </p:sp>
    </p:spTree>
    <p:extLst>
      <p:ext uri="{BB962C8B-B14F-4D97-AF65-F5344CB8AC3E}">
        <p14:creationId xmlns:p14="http://schemas.microsoft.com/office/powerpoint/2010/main" val="898590954"/>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408093A-0C2B-CB49-963B-A78B4FC482E5}"/>
              </a:ext>
            </a:extLst>
          </p:cNvPr>
          <p:cNvSpPr>
            <a:spLocks noGrp="1"/>
          </p:cNvSpPr>
          <p:nvPr>
            <p:ph type="title"/>
          </p:nvPr>
        </p:nvSpPr>
        <p:spPr>
          <a:xfrm>
            <a:off x="4885341" y="365125"/>
            <a:ext cx="3630007" cy="1807305"/>
          </a:xfrm>
        </p:spPr>
        <p:txBody>
          <a:bodyPr>
            <a:normAutofit/>
          </a:bodyPr>
          <a:lstStyle/>
          <a:p>
            <a:r>
              <a:rPr lang="en-US" dirty="0"/>
              <a:t>Welcome</a:t>
            </a:r>
          </a:p>
        </p:txBody>
      </p:sp>
      <p:pic>
        <p:nvPicPr>
          <p:cNvPr id="26" name="Picture 25" descr="Plant growing in a concrete crack">
            <a:extLst>
              <a:ext uri="{FF2B5EF4-FFF2-40B4-BE49-F238E27FC236}">
                <a16:creationId xmlns:a16="http://schemas.microsoft.com/office/drawing/2014/main" id="{6C6A5542-0098-4BE3-A4B3-17312C6DBFCC}"/>
              </a:ext>
            </a:extLst>
          </p:cNvPr>
          <p:cNvPicPr>
            <a:picLocks noChangeAspect="1"/>
          </p:cNvPicPr>
          <p:nvPr/>
        </p:nvPicPr>
        <p:blipFill rotWithShape="1">
          <a:blip r:embed="rId2"/>
          <a:srcRect l="18358" r="36992" b="-1"/>
          <a:stretch/>
        </p:blipFill>
        <p:spPr>
          <a:xfrm>
            <a:off x="20" y="10"/>
            <a:ext cx="4587406"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5" name="Content Placeholder 4">
            <a:extLst>
              <a:ext uri="{FF2B5EF4-FFF2-40B4-BE49-F238E27FC236}">
                <a16:creationId xmlns:a16="http://schemas.microsoft.com/office/drawing/2014/main" id="{265553E7-4E69-2344-BAF9-2BEFD420D6EB}"/>
              </a:ext>
            </a:extLst>
          </p:cNvPr>
          <p:cNvSpPr>
            <a:spLocks noGrp="1"/>
          </p:cNvSpPr>
          <p:nvPr>
            <p:ph idx="1"/>
          </p:nvPr>
        </p:nvSpPr>
        <p:spPr>
          <a:xfrm>
            <a:off x="4885341" y="2333297"/>
            <a:ext cx="3630007" cy="3843666"/>
          </a:xfrm>
        </p:spPr>
        <p:txBody>
          <a:bodyPr>
            <a:normAutofit/>
          </a:bodyPr>
          <a:lstStyle/>
          <a:p>
            <a:r>
              <a:rPr lang="en-US" sz="1700" i="1" dirty="0"/>
              <a:t>“If, as I believe, it is impossible for us to approach the Tapestry in exactly the same spirit as the contemporaries of those who commissioned and created it, we can nevertheless strive to enter that spirit and bring it nearer to us through a close and careful scrutiny of its details.”</a:t>
            </a:r>
          </a:p>
          <a:p>
            <a:endParaRPr lang="en-US" sz="1700" i="1" dirty="0"/>
          </a:p>
          <a:p>
            <a:pPr marL="0" indent="0">
              <a:buNone/>
            </a:pPr>
            <a:r>
              <a:rPr lang="en-US" sz="1700" dirty="0" err="1"/>
              <a:t>Sylvette</a:t>
            </a:r>
            <a:r>
              <a:rPr lang="en-US" sz="1700" dirty="0"/>
              <a:t> </a:t>
            </a:r>
            <a:r>
              <a:rPr lang="en-US" sz="1700" dirty="0" err="1"/>
              <a:t>Lemagne</a:t>
            </a:r>
            <a:r>
              <a:rPr lang="en-US" sz="1700" dirty="0"/>
              <a:t>, conservator</a:t>
            </a:r>
          </a:p>
        </p:txBody>
      </p:sp>
    </p:spTree>
    <p:extLst>
      <p:ext uri="{BB962C8B-B14F-4D97-AF65-F5344CB8AC3E}">
        <p14:creationId xmlns:p14="http://schemas.microsoft.com/office/powerpoint/2010/main" val="1560672964"/>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2E442304-DDBD-4F7B-8017-36BCC863FB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F34DD50B-A348-1946-BFF7-544C43443D55}"/>
              </a:ext>
            </a:extLst>
          </p:cNvPr>
          <p:cNvSpPr>
            <a:spLocks noGrp="1"/>
          </p:cNvSpPr>
          <p:nvPr>
            <p:ph type="title"/>
          </p:nvPr>
        </p:nvSpPr>
        <p:spPr>
          <a:xfrm>
            <a:off x="476250" y="640823"/>
            <a:ext cx="2563994" cy="5583148"/>
          </a:xfrm>
        </p:spPr>
        <p:txBody>
          <a:bodyPr anchor="ctr">
            <a:normAutofit/>
          </a:bodyPr>
          <a:lstStyle/>
          <a:p>
            <a:r>
              <a:rPr lang="en-US" sz="3300"/>
              <a:t>Fundamental “Likelihoods”</a:t>
            </a:r>
          </a:p>
        </p:txBody>
      </p:sp>
      <p:sp>
        <p:nvSpPr>
          <p:cNvPr id="30" name="sketch line">
            <a:extLst>
              <a:ext uri="{FF2B5EF4-FFF2-40B4-BE49-F238E27FC236}">
                <a16:creationId xmlns:a16="http://schemas.microsoft.com/office/drawing/2014/main" id="{5E107275-3853-46FD-A241-DE4355A426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44313" y="3465005"/>
            <a:ext cx="5410200" cy="13716"/>
          </a:xfrm>
          <a:custGeom>
            <a:avLst/>
            <a:gdLst>
              <a:gd name="connsiteX0" fmla="*/ 0 w 5410200"/>
              <a:gd name="connsiteY0" fmla="*/ 0 h 13716"/>
              <a:gd name="connsiteX1" fmla="*/ 568071 w 5410200"/>
              <a:gd name="connsiteY1" fmla="*/ 0 h 13716"/>
              <a:gd name="connsiteX2" fmla="*/ 1298448 w 5410200"/>
              <a:gd name="connsiteY2" fmla="*/ 0 h 13716"/>
              <a:gd name="connsiteX3" fmla="*/ 1920621 w 5410200"/>
              <a:gd name="connsiteY3" fmla="*/ 0 h 13716"/>
              <a:gd name="connsiteX4" fmla="*/ 2488692 w 5410200"/>
              <a:gd name="connsiteY4" fmla="*/ 0 h 13716"/>
              <a:gd name="connsiteX5" fmla="*/ 3219069 w 5410200"/>
              <a:gd name="connsiteY5" fmla="*/ 0 h 13716"/>
              <a:gd name="connsiteX6" fmla="*/ 3895344 w 5410200"/>
              <a:gd name="connsiteY6" fmla="*/ 0 h 13716"/>
              <a:gd name="connsiteX7" fmla="*/ 4571619 w 5410200"/>
              <a:gd name="connsiteY7" fmla="*/ 0 h 13716"/>
              <a:gd name="connsiteX8" fmla="*/ 5410200 w 5410200"/>
              <a:gd name="connsiteY8" fmla="*/ 0 h 13716"/>
              <a:gd name="connsiteX9" fmla="*/ 5410200 w 5410200"/>
              <a:gd name="connsiteY9" fmla="*/ 13716 h 13716"/>
              <a:gd name="connsiteX10" fmla="*/ 4842129 w 5410200"/>
              <a:gd name="connsiteY10" fmla="*/ 13716 h 13716"/>
              <a:gd name="connsiteX11" fmla="*/ 4328160 w 5410200"/>
              <a:gd name="connsiteY11" fmla="*/ 13716 h 13716"/>
              <a:gd name="connsiteX12" fmla="*/ 3597783 w 5410200"/>
              <a:gd name="connsiteY12" fmla="*/ 13716 h 13716"/>
              <a:gd name="connsiteX13" fmla="*/ 3029712 w 5410200"/>
              <a:gd name="connsiteY13" fmla="*/ 13716 h 13716"/>
              <a:gd name="connsiteX14" fmla="*/ 2299335 w 5410200"/>
              <a:gd name="connsiteY14" fmla="*/ 13716 h 13716"/>
              <a:gd name="connsiteX15" fmla="*/ 1514856 w 5410200"/>
              <a:gd name="connsiteY15" fmla="*/ 13716 h 13716"/>
              <a:gd name="connsiteX16" fmla="*/ 892683 w 5410200"/>
              <a:gd name="connsiteY16" fmla="*/ 13716 h 13716"/>
              <a:gd name="connsiteX17" fmla="*/ 0 w 5410200"/>
              <a:gd name="connsiteY17" fmla="*/ 13716 h 13716"/>
              <a:gd name="connsiteX18" fmla="*/ 0 w 5410200"/>
              <a:gd name="connsiteY18" fmla="*/ 0 h 13716"/>
              <a:gd name="connsiteX0" fmla="*/ 0 w 5410200"/>
              <a:gd name="connsiteY0" fmla="*/ 0 h 13716"/>
              <a:gd name="connsiteX1" fmla="*/ 622173 w 5410200"/>
              <a:gd name="connsiteY1" fmla="*/ 0 h 13716"/>
              <a:gd name="connsiteX2" fmla="*/ 1136142 w 5410200"/>
              <a:gd name="connsiteY2" fmla="*/ 0 h 13716"/>
              <a:gd name="connsiteX3" fmla="*/ 1920621 w 5410200"/>
              <a:gd name="connsiteY3" fmla="*/ 0 h 13716"/>
              <a:gd name="connsiteX4" fmla="*/ 2542794 w 5410200"/>
              <a:gd name="connsiteY4" fmla="*/ 0 h 13716"/>
              <a:gd name="connsiteX5" fmla="*/ 3164967 w 5410200"/>
              <a:gd name="connsiteY5" fmla="*/ 0 h 13716"/>
              <a:gd name="connsiteX6" fmla="*/ 3949446 w 5410200"/>
              <a:gd name="connsiteY6" fmla="*/ 0 h 13716"/>
              <a:gd name="connsiteX7" fmla="*/ 4517517 w 5410200"/>
              <a:gd name="connsiteY7" fmla="*/ 0 h 13716"/>
              <a:gd name="connsiteX8" fmla="*/ 5410200 w 5410200"/>
              <a:gd name="connsiteY8" fmla="*/ 0 h 13716"/>
              <a:gd name="connsiteX9" fmla="*/ 5410200 w 5410200"/>
              <a:gd name="connsiteY9" fmla="*/ 13716 h 13716"/>
              <a:gd name="connsiteX10" fmla="*/ 4842129 w 5410200"/>
              <a:gd name="connsiteY10" fmla="*/ 13716 h 13716"/>
              <a:gd name="connsiteX11" fmla="*/ 4165854 w 5410200"/>
              <a:gd name="connsiteY11" fmla="*/ 13716 h 13716"/>
              <a:gd name="connsiteX12" fmla="*/ 3543681 w 5410200"/>
              <a:gd name="connsiteY12" fmla="*/ 13716 h 13716"/>
              <a:gd name="connsiteX13" fmla="*/ 2759202 w 5410200"/>
              <a:gd name="connsiteY13" fmla="*/ 13716 h 13716"/>
              <a:gd name="connsiteX14" fmla="*/ 1974723 w 5410200"/>
              <a:gd name="connsiteY14" fmla="*/ 13716 h 13716"/>
              <a:gd name="connsiteX15" fmla="*/ 1406652 w 5410200"/>
              <a:gd name="connsiteY15" fmla="*/ 13716 h 13716"/>
              <a:gd name="connsiteX16" fmla="*/ 730377 w 5410200"/>
              <a:gd name="connsiteY16" fmla="*/ 13716 h 13716"/>
              <a:gd name="connsiteX17" fmla="*/ 0 w 5410200"/>
              <a:gd name="connsiteY17" fmla="*/ 13716 h 13716"/>
              <a:gd name="connsiteX18" fmla="*/ 0 w 5410200"/>
              <a:gd name="connsiteY18"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3716" fill="none" extrusionOk="0">
                <a:moveTo>
                  <a:pt x="0" y="0"/>
                </a:moveTo>
                <a:cubicBezTo>
                  <a:pt x="176940" y="8795"/>
                  <a:pt x="295530" y="-3818"/>
                  <a:pt x="568071" y="0"/>
                </a:cubicBezTo>
                <a:cubicBezTo>
                  <a:pt x="821049" y="-7814"/>
                  <a:pt x="977778" y="-9274"/>
                  <a:pt x="1298448" y="0"/>
                </a:cubicBezTo>
                <a:cubicBezTo>
                  <a:pt x="1590381" y="13044"/>
                  <a:pt x="1630605" y="-28"/>
                  <a:pt x="1920621" y="0"/>
                </a:cubicBezTo>
                <a:cubicBezTo>
                  <a:pt x="2206035" y="10386"/>
                  <a:pt x="2357755" y="-28028"/>
                  <a:pt x="2488692" y="0"/>
                </a:cubicBezTo>
                <a:cubicBezTo>
                  <a:pt x="2633521" y="25625"/>
                  <a:pt x="3022777" y="-45440"/>
                  <a:pt x="3219069" y="0"/>
                </a:cubicBezTo>
                <a:cubicBezTo>
                  <a:pt x="3460337" y="63290"/>
                  <a:pt x="3645640" y="26494"/>
                  <a:pt x="3895344" y="0"/>
                </a:cubicBezTo>
                <a:cubicBezTo>
                  <a:pt x="4126339" y="-535"/>
                  <a:pt x="4382665" y="-55222"/>
                  <a:pt x="4571619" y="0"/>
                </a:cubicBezTo>
                <a:cubicBezTo>
                  <a:pt x="4776405" y="-816"/>
                  <a:pt x="5201098" y="-43036"/>
                  <a:pt x="5410200" y="0"/>
                </a:cubicBezTo>
                <a:cubicBezTo>
                  <a:pt x="5409052" y="2649"/>
                  <a:pt x="5410186" y="9063"/>
                  <a:pt x="5410200" y="13716"/>
                </a:cubicBezTo>
                <a:cubicBezTo>
                  <a:pt x="5133704" y="5182"/>
                  <a:pt x="5123444" y="31477"/>
                  <a:pt x="4842129" y="13716"/>
                </a:cubicBezTo>
                <a:cubicBezTo>
                  <a:pt x="4568650" y="-219"/>
                  <a:pt x="4447390" y="8221"/>
                  <a:pt x="4328160" y="13716"/>
                </a:cubicBezTo>
                <a:cubicBezTo>
                  <a:pt x="4227436" y="28078"/>
                  <a:pt x="3754725" y="-2253"/>
                  <a:pt x="3597783" y="13716"/>
                </a:cubicBezTo>
                <a:cubicBezTo>
                  <a:pt x="3459353" y="10223"/>
                  <a:pt x="3317740" y="47315"/>
                  <a:pt x="3029712" y="13716"/>
                </a:cubicBezTo>
                <a:cubicBezTo>
                  <a:pt x="2766446" y="5245"/>
                  <a:pt x="2645518" y="35922"/>
                  <a:pt x="2299335" y="13716"/>
                </a:cubicBezTo>
                <a:cubicBezTo>
                  <a:pt x="1977844" y="23735"/>
                  <a:pt x="1781583" y="-1801"/>
                  <a:pt x="1514856" y="13716"/>
                </a:cubicBezTo>
                <a:cubicBezTo>
                  <a:pt x="1212648" y="18781"/>
                  <a:pt x="1087880" y="-4407"/>
                  <a:pt x="892683" y="13716"/>
                </a:cubicBezTo>
                <a:cubicBezTo>
                  <a:pt x="745769" y="11772"/>
                  <a:pt x="183254" y="-32062"/>
                  <a:pt x="0" y="13716"/>
                </a:cubicBezTo>
                <a:cubicBezTo>
                  <a:pt x="-907" y="9799"/>
                  <a:pt x="-75" y="7151"/>
                  <a:pt x="0" y="0"/>
                </a:cubicBezTo>
                <a:close/>
              </a:path>
              <a:path w="5410200" h="13716" stroke="0" extrusionOk="0">
                <a:moveTo>
                  <a:pt x="0" y="0"/>
                </a:moveTo>
                <a:cubicBezTo>
                  <a:pt x="269468" y="-22806"/>
                  <a:pt x="392563" y="4840"/>
                  <a:pt x="622173" y="0"/>
                </a:cubicBezTo>
                <a:cubicBezTo>
                  <a:pt x="884216" y="-2196"/>
                  <a:pt x="1034637" y="7784"/>
                  <a:pt x="1136142" y="0"/>
                </a:cubicBezTo>
                <a:cubicBezTo>
                  <a:pt x="1204956" y="5920"/>
                  <a:pt x="1559779" y="-61408"/>
                  <a:pt x="1920621" y="0"/>
                </a:cubicBezTo>
                <a:cubicBezTo>
                  <a:pt x="2280250" y="-18581"/>
                  <a:pt x="2372470" y="4128"/>
                  <a:pt x="2542794" y="0"/>
                </a:cubicBezTo>
                <a:cubicBezTo>
                  <a:pt x="2688150" y="-17189"/>
                  <a:pt x="2885478" y="-51412"/>
                  <a:pt x="3164967" y="0"/>
                </a:cubicBezTo>
                <a:cubicBezTo>
                  <a:pt x="3470933" y="16143"/>
                  <a:pt x="3588003" y="-4313"/>
                  <a:pt x="3949446" y="0"/>
                </a:cubicBezTo>
                <a:cubicBezTo>
                  <a:pt x="4331172" y="1470"/>
                  <a:pt x="4289286" y="5331"/>
                  <a:pt x="4517517" y="0"/>
                </a:cubicBezTo>
                <a:cubicBezTo>
                  <a:pt x="4736577" y="41911"/>
                  <a:pt x="5141868" y="443"/>
                  <a:pt x="5410200" y="0"/>
                </a:cubicBezTo>
                <a:cubicBezTo>
                  <a:pt x="5410845" y="2936"/>
                  <a:pt x="5409877" y="9829"/>
                  <a:pt x="5410200" y="13716"/>
                </a:cubicBezTo>
                <a:cubicBezTo>
                  <a:pt x="5130880" y="48304"/>
                  <a:pt x="5008082" y="-27188"/>
                  <a:pt x="4842129" y="13716"/>
                </a:cubicBezTo>
                <a:cubicBezTo>
                  <a:pt x="4629232" y="38478"/>
                  <a:pt x="4430159" y="43872"/>
                  <a:pt x="4165854" y="13716"/>
                </a:cubicBezTo>
                <a:cubicBezTo>
                  <a:pt x="3880517" y="17026"/>
                  <a:pt x="3820863" y="-12209"/>
                  <a:pt x="3543681" y="13716"/>
                </a:cubicBezTo>
                <a:cubicBezTo>
                  <a:pt x="3267577" y="39687"/>
                  <a:pt x="3047131" y="-8774"/>
                  <a:pt x="2759202" y="13716"/>
                </a:cubicBezTo>
                <a:cubicBezTo>
                  <a:pt x="2418778" y="17929"/>
                  <a:pt x="2206820" y="-35095"/>
                  <a:pt x="1974723" y="13716"/>
                </a:cubicBezTo>
                <a:cubicBezTo>
                  <a:pt x="1740429" y="35710"/>
                  <a:pt x="1599301" y="34493"/>
                  <a:pt x="1406652" y="13716"/>
                </a:cubicBezTo>
                <a:cubicBezTo>
                  <a:pt x="1196601" y="3966"/>
                  <a:pt x="938578" y="38717"/>
                  <a:pt x="730377" y="13716"/>
                </a:cubicBezTo>
                <a:cubicBezTo>
                  <a:pt x="524173" y="26651"/>
                  <a:pt x="336004" y="-17469"/>
                  <a:pt x="0" y="13716"/>
                </a:cubicBezTo>
                <a:cubicBezTo>
                  <a:pt x="-377" y="9245"/>
                  <a:pt x="1157" y="3819"/>
                  <a:pt x="0" y="0"/>
                </a:cubicBezTo>
                <a:close/>
              </a:path>
              <a:path w="5410200" h="13716" fill="none" stroke="0" extrusionOk="0">
                <a:moveTo>
                  <a:pt x="0" y="0"/>
                </a:moveTo>
                <a:cubicBezTo>
                  <a:pt x="148438" y="-27720"/>
                  <a:pt x="315263" y="-14841"/>
                  <a:pt x="568071" y="0"/>
                </a:cubicBezTo>
                <a:cubicBezTo>
                  <a:pt x="840209" y="21288"/>
                  <a:pt x="982180" y="-6281"/>
                  <a:pt x="1298448" y="0"/>
                </a:cubicBezTo>
                <a:cubicBezTo>
                  <a:pt x="1577021" y="13763"/>
                  <a:pt x="1630910" y="1060"/>
                  <a:pt x="1920621" y="0"/>
                </a:cubicBezTo>
                <a:cubicBezTo>
                  <a:pt x="2200928" y="-1340"/>
                  <a:pt x="2382869" y="-10369"/>
                  <a:pt x="2488692" y="0"/>
                </a:cubicBezTo>
                <a:cubicBezTo>
                  <a:pt x="2620356" y="20061"/>
                  <a:pt x="3042766" y="-74691"/>
                  <a:pt x="3219069" y="0"/>
                </a:cubicBezTo>
                <a:cubicBezTo>
                  <a:pt x="3395755" y="31704"/>
                  <a:pt x="3646717" y="33546"/>
                  <a:pt x="3895344" y="0"/>
                </a:cubicBezTo>
                <a:cubicBezTo>
                  <a:pt x="4131847" y="-43416"/>
                  <a:pt x="4371681" y="11418"/>
                  <a:pt x="4571619" y="0"/>
                </a:cubicBezTo>
                <a:cubicBezTo>
                  <a:pt x="4799447" y="47677"/>
                  <a:pt x="5212547" y="1562"/>
                  <a:pt x="5410200" y="0"/>
                </a:cubicBezTo>
                <a:cubicBezTo>
                  <a:pt x="5408905" y="2744"/>
                  <a:pt x="5410401" y="9950"/>
                  <a:pt x="5410200" y="13716"/>
                </a:cubicBezTo>
                <a:cubicBezTo>
                  <a:pt x="5139576" y="2947"/>
                  <a:pt x="5122299" y="33775"/>
                  <a:pt x="4842129" y="13716"/>
                </a:cubicBezTo>
                <a:cubicBezTo>
                  <a:pt x="4566356" y="6655"/>
                  <a:pt x="4456854" y="15426"/>
                  <a:pt x="4328160" y="13716"/>
                </a:cubicBezTo>
                <a:cubicBezTo>
                  <a:pt x="4234703" y="-822"/>
                  <a:pt x="3768176" y="-16062"/>
                  <a:pt x="3597783" y="13716"/>
                </a:cubicBezTo>
                <a:cubicBezTo>
                  <a:pt x="3430303" y="10148"/>
                  <a:pt x="3287506" y="20215"/>
                  <a:pt x="3029712" y="13716"/>
                </a:cubicBezTo>
                <a:cubicBezTo>
                  <a:pt x="2742636" y="-2421"/>
                  <a:pt x="2637847" y="18109"/>
                  <a:pt x="2299335" y="13716"/>
                </a:cubicBezTo>
                <a:cubicBezTo>
                  <a:pt x="1959433" y="-7861"/>
                  <a:pt x="1779456" y="37101"/>
                  <a:pt x="1514856" y="13716"/>
                </a:cubicBezTo>
                <a:cubicBezTo>
                  <a:pt x="1212431" y="31797"/>
                  <a:pt x="1086601" y="7282"/>
                  <a:pt x="892683" y="13716"/>
                </a:cubicBezTo>
                <a:cubicBezTo>
                  <a:pt x="721500" y="45800"/>
                  <a:pt x="194249" y="-29802"/>
                  <a:pt x="0" y="13716"/>
                </a:cubicBezTo>
                <a:cubicBezTo>
                  <a:pt x="-508" y="9800"/>
                  <a:pt x="-280" y="6827"/>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5410200"/>
                      <a:gd name="connsiteY0" fmla="*/ 0 h 13716"/>
                      <a:gd name="connsiteX1" fmla="*/ 568071 w 5410200"/>
                      <a:gd name="connsiteY1" fmla="*/ 0 h 13716"/>
                      <a:gd name="connsiteX2" fmla="*/ 1298448 w 5410200"/>
                      <a:gd name="connsiteY2" fmla="*/ 0 h 13716"/>
                      <a:gd name="connsiteX3" fmla="*/ 1920621 w 5410200"/>
                      <a:gd name="connsiteY3" fmla="*/ 0 h 13716"/>
                      <a:gd name="connsiteX4" fmla="*/ 2488692 w 5410200"/>
                      <a:gd name="connsiteY4" fmla="*/ 0 h 13716"/>
                      <a:gd name="connsiteX5" fmla="*/ 3219069 w 5410200"/>
                      <a:gd name="connsiteY5" fmla="*/ 0 h 13716"/>
                      <a:gd name="connsiteX6" fmla="*/ 3895344 w 5410200"/>
                      <a:gd name="connsiteY6" fmla="*/ 0 h 13716"/>
                      <a:gd name="connsiteX7" fmla="*/ 4571619 w 5410200"/>
                      <a:gd name="connsiteY7" fmla="*/ 0 h 13716"/>
                      <a:gd name="connsiteX8" fmla="*/ 5410200 w 5410200"/>
                      <a:gd name="connsiteY8" fmla="*/ 0 h 13716"/>
                      <a:gd name="connsiteX9" fmla="*/ 5410200 w 5410200"/>
                      <a:gd name="connsiteY9" fmla="*/ 13716 h 13716"/>
                      <a:gd name="connsiteX10" fmla="*/ 4842129 w 5410200"/>
                      <a:gd name="connsiteY10" fmla="*/ 13716 h 13716"/>
                      <a:gd name="connsiteX11" fmla="*/ 4328160 w 5410200"/>
                      <a:gd name="connsiteY11" fmla="*/ 13716 h 13716"/>
                      <a:gd name="connsiteX12" fmla="*/ 3597783 w 5410200"/>
                      <a:gd name="connsiteY12" fmla="*/ 13716 h 13716"/>
                      <a:gd name="connsiteX13" fmla="*/ 3029712 w 5410200"/>
                      <a:gd name="connsiteY13" fmla="*/ 13716 h 13716"/>
                      <a:gd name="connsiteX14" fmla="*/ 2299335 w 5410200"/>
                      <a:gd name="connsiteY14" fmla="*/ 13716 h 13716"/>
                      <a:gd name="connsiteX15" fmla="*/ 1514856 w 5410200"/>
                      <a:gd name="connsiteY15" fmla="*/ 13716 h 13716"/>
                      <a:gd name="connsiteX16" fmla="*/ 892683 w 5410200"/>
                      <a:gd name="connsiteY16" fmla="*/ 13716 h 13716"/>
                      <a:gd name="connsiteX17" fmla="*/ 0 w 5410200"/>
                      <a:gd name="connsiteY17" fmla="*/ 13716 h 13716"/>
                      <a:gd name="connsiteX18" fmla="*/ 0 w 5410200"/>
                      <a:gd name="connsiteY18"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3716"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09587" y="2854"/>
                          <a:pt x="5409791" y="9451"/>
                          <a:pt x="5410200" y="13716"/>
                        </a:cubicBezTo>
                        <a:cubicBezTo>
                          <a:pt x="5139060" y="2179"/>
                          <a:pt x="5121593" y="26463"/>
                          <a:pt x="4842129" y="13716"/>
                        </a:cubicBezTo>
                        <a:cubicBezTo>
                          <a:pt x="4562665" y="969"/>
                          <a:pt x="4448273" y="4915"/>
                          <a:pt x="4328160" y="13716"/>
                        </a:cubicBezTo>
                        <a:cubicBezTo>
                          <a:pt x="4208047" y="22517"/>
                          <a:pt x="3760936" y="17995"/>
                          <a:pt x="3597783" y="13716"/>
                        </a:cubicBezTo>
                        <a:cubicBezTo>
                          <a:pt x="3434630" y="9437"/>
                          <a:pt x="3299718" y="28641"/>
                          <a:pt x="3029712" y="13716"/>
                        </a:cubicBezTo>
                        <a:cubicBezTo>
                          <a:pt x="2759706" y="-1209"/>
                          <a:pt x="2640159" y="22822"/>
                          <a:pt x="2299335" y="13716"/>
                        </a:cubicBezTo>
                        <a:cubicBezTo>
                          <a:pt x="1958511" y="4610"/>
                          <a:pt x="1801186" y="24413"/>
                          <a:pt x="1514856" y="13716"/>
                        </a:cubicBezTo>
                        <a:cubicBezTo>
                          <a:pt x="1228526" y="3019"/>
                          <a:pt x="1063509" y="-9877"/>
                          <a:pt x="892683" y="13716"/>
                        </a:cubicBezTo>
                        <a:cubicBezTo>
                          <a:pt x="721857" y="37309"/>
                          <a:pt x="186945" y="-25469"/>
                          <a:pt x="0" y="13716"/>
                        </a:cubicBezTo>
                        <a:cubicBezTo>
                          <a:pt x="-342" y="9537"/>
                          <a:pt x="-97" y="6817"/>
                          <a:pt x="0" y="0"/>
                        </a:cubicBezTo>
                        <a:close/>
                      </a:path>
                      <a:path w="5410200" h="13716"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10660" y="2787"/>
                          <a:pt x="5410166" y="9748"/>
                          <a:pt x="5410200" y="13716"/>
                        </a:cubicBezTo>
                        <a:cubicBezTo>
                          <a:pt x="5163327" y="36922"/>
                          <a:pt x="5008749" y="6121"/>
                          <a:pt x="4842129" y="13716"/>
                        </a:cubicBezTo>
                        <a:cubicBezTo>
                          <a:pt x="4675509" y="21311"/>
                          <a:pt x="4433401" y="-5187"/>
                          <a:pt x="4165854" y="13716"/>
                        </a:cubicBezTo>
                        <a:cubicBezTo>
                          <a:pt x="3898308" y="32619"/>
                          <a:pt x="3809032" y="-13282"/>
                          <a:pt x="3543681" y="13716"/>
                        </a:cubicBezTo>
                        <a:cubicBezTo>
                          <a:pt x="3278330" y="40714"/>
                          <a:pt x="3073876" y="-20489"/>
                          <a:pt x="2759202" y="13716"/>
                        </a:cubicBezTo>
                        <a:cubicBezTo>
                          <a:pt x="2444528" y="47921"/>
                          <a:pt x="2204144" y="-1200"/>
                          <a:pt x="1974723" y="13716"/>
                        </a:cubicBezTo>
                        <a:cubicBezTo>
                          <a:pt x="1745302" y="28632"/>
                          <a:pt x="1602335" y="26918"/>
                          <a:pt x="1406652" y="13716"/>
                        </a:cubicBezTo>
                        <a:cubicBezTo>
                          <a:pt x="1210969" y="514"/>
                          <a:pt x="923948" y="-1411"/>
                          <a:pt x="730377" y="13716"/>
                        </a:cubicBezTo>
                        <a:cubicBezTo>
                          <a:pt x="536806" y="28843"/>
                          <a:pt x="336496" y="-4713"/>
                          <a:pt x="0" y="13716"/>
                        </a:cubicBezTo>
                        <a:cubicBezTo>
                          <a:pt x="-535" y="9547"/>
                          <a:pt x="488" y="4515"/>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8" name="Content Placeholder 5">
            <a:extLst>
              <a:ext uri="{FF2B5EF4-FFF2-40B4-BE49-F238E27FC236}">
                <a16:creationId xmlns:a16="http://schemas.microsoft.com/office/drawing/2014/main" id="{97B3E4D3-7A36-4EAA-82BE-ED7E486508F6}"/>
              </a:ext>
            </a:extLst>
          </p:cNvPr>
          <p:cNvGraphicFramePr>
            <a:graphicFrameLocks noGrp="1"/>
          </p:cNvGraphicFramePr>
          <p:nvPr>
            <p:ph idx="1"/>
            <p:extLst>
              <p:ext uri="{D42A27DB-BD31-4B8C-83A1-F6EECF244321}">
                <p14:modId xmlns:p14="http://schemas.microsoft.com/office/powerpoint/2010/main" val="1493895184"/>
              </p:ext>
            </p:extLst>
          </p:nvPr>
        </p:nvGraphicFramePr>
        <p:xfrm>
          <a:off x="3486013" y="640822"/>
          <a:ext cx="5175384" cy="55361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88231395"/>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05A6B47-7B71-3946-8A2A-6AE696A59C31}"/>
              </a:ext>
            </a:extLst>
          </p:cNvPr>
          <p:cNvSpPr>
            <a:spLocks noGrp="1"/>
          </p:cNvSpPr>
          <p:nvPr>
            <p:ph type="title"/>
          </p:nvPr>
        </p:nvSpPr>
        <p:spPr>
          <a:xfrm>
            <a:off x="628650" y="171162"/>
            <a:ext cx="2130136" cy="2371148"/>
          </a:xfrm>
        </p:spPr>
        <p:txBody>
          <a:bodyPr vert="horz" lIns="91440" tIns="45720" rIns="91440" bIns="45720" rtlCol="0" anchor="ctr">
            <a:normAutofit/>
          </a:bodyPr>
          <a:lstStyle/>
          <a:p>
            <a:pPr algn="l" defTabSz="914400">
              <a:lnSpc>
                <a:spcPct val="90000"/>
              </a:lnSpc>
            </a:pPr>
            <a:r>
              <a:rPr lang="en-US" sz="2600" kern="1200" dirty="0">
                <a:solidFill>
                  <a:srgbClr val="FFFFFF"/>
                </a:solidFill>
                <a:latin typeface="+mj-lt"/>
                <a:ea typeface="+mj-ea"/>
                <a:cs typeface="+mj-cs"/>
              </a:rPr>
              <a:t>Possible “authorship”: </a:t>
            </a:r>
            <a:r>
              <a:rPr lang="en-US" sz="2600" kern="1200" dirty="0" err="1">
                <a:solidFill>
                  <a:srgbClr val="FFFFFF"/>
                </a:solidFill>
                <a:latin typeface="+mj-lt"/>
                <a:ea typeface="+mj-ea"/>
                <a:cs typeface="+mj-cs"/>
              </a:rPr>
              <a:t>Scolland</a:t>
            </a:r>
            <a:r>
              <a:rPr lang="en-US" sz="2600" kern="1200" dirty="0">
                <a:solidFill>
                  <a:srgbClr val="FFFFFF"/>
                </a:solidFill>
                <a:latin typeface="+mj-lt"/>
                <a:ea typeface="+mj-ea"/>
                <a:cs typeface="+mj-cs"/>
              </a:rPr>
              <a:t>, at St. Augustine Abbey, Canterbury</a:t>
            </a:r>
          </a:p>
        </p:txBody>
      </p:sp>
      <p:pic>
        <p:nvPicPr>
          <p:cNvPr id="6" name="Picture Placeholder 5" descr="A picture containing text, indoor, bedclothes, fabric&#10;&#10;Description automatically generated">
            <a:extLst>
              <a:ext uri="{FF2B5EF4-FFF2-40B4-BE49-F238E27FC236}">
                <a16:creationId xmlns:a16="http://schemas.microsoft.com/office/drawing/2014/main" id="{BF983E7F-CB04-4945-8E12-210440F3CE47}"/>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95299" y="609599"/>
            <a:ext cx="7886701" cy="5915025"/>
          </a:xfrm>
          <a:prstGeom prst="rect">
            <a:avLst/>
          </a:prstGeom>
        </p:spPr>
      </p:pic>
    </p:spTree>
    <p:extLst>
      <p:ext uri="{BB962C8B-B14F-4D97-AF65-F5344CB8AC3E}">
        <p14:creationId xmlns:p14="http://schemas.microsoft.com/office/powerpoint/2010/main" val="30129100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2E442304-DDBD-4F7B-8017-36BCC863FB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F34DD50B-A348-1946-BFF7-544C43443D55}"/>
              </a:ext>
            </a:extLst>
          </p:cNvPr>
          <p:cNvSpPr>
            <a:spLocks noGrp="1"/>
          </p:cNvSpPr>
          <p:nvPr>
            <p:ph type="title"/>
          </p:nvPr>
        </p:nvSpPr>
        <p:spPr>
          <a:xfrm>
            <a:off x="476250" y="640823"/>
            <a:ext cx="2563994" cy="5583148"/>
          </a:xfrm>
        </p:spPr>
        <p:txBody>
          <a:bodyPr anchor="ctr">
            <a:normAutofit/>
          </a:bodyPr>
          <a:lstStyle/>
          <a:p>
            <a:r>
              <a:rPr lang="en-US" sz="3300"/>
              <a:t>Fundamental “Likelihoods”</a:t>
            </a:r>
          </a:p>
        </p:txBody>
      </p:sp>
      <p:sp>
        <p:nvSpPr>
          <p:cNvPr id="30" name="sketch line">
            <a:extLst>
              <a:ext uri="{FF2B5EF4-FFF2-40B4-BE49-F238E27FC236}">
                <a16:creationId xmlns:a16="http://schemas.microsoft.com/office/drawing/2014/main" id="{5E107275-3853-46FD-A241-DE4355A426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44313" y="3465005"/>
            <a:ext cx="5410200" cy="13716"/>
          </a:xfrm>
          <a:custGeom>
            <a:avLst/>
            <a:gdLst>
              <a:gd name="connsiteX0" fmla="*/ 0 w 5410200"/>
              <a:gd name="connsiteY0" fmla="*/ 0 h 13716"/>
              <a:gd name="connsiteX1" fmla="*/ 568071 w 5410200"/>
              <a:gd name="connsiteY1" fmla="*/ 0 h 13716"/>
              <a:gd name="connsiteX2" fmla="*/ 1298448 w 5410200"/>
              <a:gd name="connsiteY2" fmla="*/ 0 h 13716"/>
              <a:gd name="connsiteX3" fmla="*/ 1920621 w 5410200"/>
              <a:gd name="connsiteY3" fmla="*/ 0 h 13716"/>
              <a:gd name="connsiteX4" fmla="*/ 2488692 w 5410200"/>
              <a:gd name="connsiteY4" fmla="*/ 0 h 13716"/>
              <a:gd name="connsiteX5" fmla="*/ 3219069 w 5410200"/>
              <a:gd name="connsiteY5" fmla="*/ 0 h 13716"/>
              <a:gd name="connsiteX6" fmla="*/ 3895344 w 5410200"/>
              <a:gd name="connsiteY6" fmla="*/ 0 h 13716"/>
              <a:gd name="connsiteX7" fmla="*/ 4571619 w 5410200"/>
              <a:gd name="connsiteY7" fmla="*/ 0 h 13716"/>
              <a:gd name="connsiteX8" fmla="*/ 5410200 w 5410200"/>
              <a:gd name="connsiteY8" fmla="*/ 0 h 13716"/>
              <a:gd name="connsiteX9" fmla="*/ 5410200 w 5410200"/>
              <a:gd name="connsiteY9" fmla="*/ 13716 h 13716"/>
              <a:gd name="connsiteX10" fmla="*/ 4842129 w 5410200"/>
              <a:gd name="connsiteY10" fmla="*/ 13716 h 13716"/>
              <a:gd name="connsiteX11" fmla="*/ 4328160 w 5410200"/>
              <a:gd name="connsiteY11" fmla="*/ 13716 h 13716"/>
              <a:gd name="connsiteX12" fmla="*/ 3597783 w 5410200"/>
              <a:gd name="connsiteY12" fmla="*/ 13716 h 13716"/>
              <a:gd name="connsiteX13" fmla="*/ 3029712 w 5410200"/>
              <a:gd name="connsiteY13" fmla="*/ 13716 h 13716"/>
              <a:gd name="connsiteX14" fmla="*/ 2299335 w 5410200"/>
              <a:gd name="connsiteY14" fmla="*/ 13716 h 13716"/>
              <a:gd name="connsiteX15" fmla="*/ 1514856 w 5410200"/>
              <a:gd name="connsiteY15" fmla="*/ 13716 h 13716"/>
              <a:gd name="connsiteX16" fmla="*/ 892683 w 5410200"/>
              <a:gd name="connsiteY16" fmla="*/ 13716 h 13716"/>
              <a:gd name="connsiteX17" fmla="*/ 0 w 5410200"/>
              <a:gd name="connsiteY17" fmla="*/ 13716 h 13716"/>
              <a:gd name="connsiteX18" fmla="*/ 0 w 5410200"/>
              <a:gd name="connsiteY18" fmla="*/ 0 h 13716"/>
              <a:gd name="connsiteX0" fmla="*/ 0 w 5410200"/>
              <a:gd name="connsiteY0" fmla="*/ 0 h 13716"/>
              <a:gd name="connsiteX1" fmla="*/ 622173 w 5410200"/>
              <a:gd name="connsiteY1" fmla="*/ 0 h 13716"/>
              <a:gd name="connsiteX2" fmla="*/ 1136142 w 5410200"/>
              <a:gd name="connsiteY2" fmla="*/ 0 h 13716"/>
              <a:gd name="connsiteX3" fmla="*/ 1920621 w 5410200"/>
              <a:gd name="connsiteY3" fmla="*/ 0 h 13716"/>
              <a:gd name="connsiteX4" fmla="*/ 2542794 w 5410200"/>
              <a:gd name="connsiteY4" fmla="*/ 0 h 13716"/>
              <a:gd name="connsiteX5" fmla="*/ 3164967 w 5410200"/>
              <a:gd name="connsiteY5" fmla="*/ 0 h 13716"/>
              <a:gd name="connsiteX6" fmla="*/ 3949446 w 5410200"/>
              <a:gd name="connsiteY6" fmla="*/ 0 h 13716"/>
              <a:gd name="connsiteX7" fmla="*/ 4517517 w 5410200"/>
              <a:gd name="connsiteY7" fmla="*/ 0 h 13716"/>
              <a:gd name="connsiteX8" fmla="*/ 5410200 w 5410200"/>
              <a:gd name="connsiteY8" fmla="*/ 0 h 13716"/>
              <a:gd name="connsiteX9" fmla="*/ 5410200 w 5410200"/>
              <a:gd name="connsiteY9" fmla="*/ 13716 h 13716"/>
              <a:gd name="connsiteX10" fmla="*/ 4842129 w 5410200"/>
              <a:gd name="connsiteY10" fmla="*/ 13716 h 13716"/>
              <a:gd name="connsiteX11" fmla="*/ 4165854 w 5410200"/>
              <a:gd name="connsiteY11" fmla="*/ 13716 h 13716"/>
              <a:gd name="connsiteX12" fmla="*/ 3543681 w 5410200"/>
              <a:gd name="connsiteY12" fmla="*/ 13716 h 13716"/>
              <a:gd name="connsiteX13" fmla="*/ 2759202 w 5410200"/>
              <a:gd name="connsiteY13" fmla="*/ 13716 h 13716"/>
              <a:gd name="connsiteX14" fmla="*/ 1974723 w 5410200"/>
              <a:gd name="connsiteY14" fmla="*/ 13716 h 13716"/>
              <a:gd name="connsiteX15" fmla="*/ 1406652 w 5410200"/>
              <a:gd name="connsiteY15" fmla="*/ 13716 h 13716"/>
              <a:gd name="connsiteX16" fmla="*/ 730377 w 5410200"/>
              <a:gd name="connsiteY16" fmla="*/ 13716 h 13716"/>
              <a:gd name="connsiteX17" fmla="*/ 0 w 5410200"/>
              <a:gd name="connsiteY17" fmla="*/ 13716 h 13716"/>
              <a:gd name="connsiteX18" fmla="*/ 0 w 5410200"/>
              <a:gd name="connsiteY18"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3716" fill="none" extrusionOk="0">
                <a:moveTo>
                  <a:pt x="0" y="0"/>
                </a:moveTo>
                <a:cubicBezTo>
                  <a:pt x="176940" y="8795"/>
                  <a:pt x="295530" y="-3818"/>
                  <a:pt x="568071" y="0"/>
                </a:cubicBezTo>
                <a:cubicBezTo>
                  <a:pt x="821049" y="-7814"/>
                  <a:pt x="977778" y="-9274"/>
                  <a:pt x="1298448" y="0"/>
                </a:cubicBezTo>
                <a:cubicBezTo>
                  <a:pt x="1590381" y="13044"/>
                  <a:pt x="1630605" y="-28"/>
                  <a:pt x="1920621" y="0"/>
                </a:cubicBezTo>
                <a:cubicBezTo>
                  <a:pt x="2206035" y="10386"/>
                  <a:pt x="2357755" y="-28028"/>
                  <a:pt x="2488692" y="0"/>
                </a:cubicBezTo>
                <a:cubicBezTo>
                  <a:pt x="2633521" y="25625"/>
                  <a:pt x="3022777" y="-45440"/>
                  <a:pt x="3219069" y="0"/>
                </a:cubicBezTo>
                <a:cubicBezTo>
                  <a:pt x="3460337" y="63290"/>
                  <a:pt x="3645640" y="26494"/>
                  <a:pt x="3895344" y="0"/>
                </a:cubicBezTo>
                <a:cubicBezTo>
                  <a:pt x="4126339" y="-535"/>
                  <a:pt x="4382665" y="-55222"/>
                  <a:pt x="4571619" y="0"/>
                </a:cubicBezTo>
                <a:cubicBezTo>
                  <a:pt x="4776405" y="-816"/>
                  <a:pt x="5201098" y="-43036"/>
                  <a:pt x="5410200" y="0"/>
                </a:cubicBezTo>
                <a:cubicBezTo>
                  <a:pt x="5409052" y="2649"/>
                  <a:pt x="5410186" y="9063"/>
                  <a:pt x="5410200" y="13716"/>
                </a:cubicBezTo>
                <a:cubicBezTo>
                  <a:pt x="5133704" y="5182"/>
                  <a:pt x="5123444" y="31477"/>
                  <a:pt x="4842129" y="13716"/>
                </a:cubicBezTo>
                <a:cubicBezTo>
                  <a:pt x="4568650" y="-219"/>
                  <a:pt x="4447390" y="8221"/>
                  <a:pt x="4328160" y="13716"/>
                </a:cubicBezTo>
                <a:cubicBezTo>
                  <a:pt x="4227436" y="28078"/>
                  <a:pt x="3754725" y="-2253"/>
                  <a:pt x="3597783" y="13716"/>
                </a:cubicBezTo>
                <a:cubicBezTo>
                  <a:pt x="3459353" y="10223"/>
                  <a:pt x="3317740" y="47315"/>
                  <a:pt x="3029712" y="13716"/>
                </a:cubicBezTo>
                <a:cubicBezTo>
                  <a:pt x="2766446" y="5245"/>
                  <a:pt x="2645518" y="35922"/>
                  <a:pt x="2299335" y="13716"/>
                </a:cubicBezTo>
                <a:cubicBezTo>
                  <a:pt x="1977844" y="23735"/>
                  <a:pt x="1781583" y="-1801"/>
                  <a:pt x="1514856" y="13716"/>
                </a:cubicBezTo>
                <a:cubicBezTo>
                  <a:pt x="1212648" y="18781"/>
                  <a:pt x="1087880" y="-4407"/>
                  <a:pt x="892683" y="13716"/>
                </a:cubicBezTo>
                <a:cubicBezTo>
                  <a:pt x="745769" y="11772"/>
                  <a:pt x="183254" y="-32062"/>
                  <a:pt x="0" y="13716"/>
                </a:cubicBezTo>
                <a:cubicBezTo>
                  <a:pt x="-907" y="9799"/>
                  <a:pt x="-75" y="7151"/>
                  <a:pt x="0" y="0"/>
                </a:cubicBezTo>
                <a:close/>
              </a:path>
              <a:path w="5410200" h="13716" stroke="0" extrusionOk="0">
                <a:moveTo>
                  <a:pt x="0" y="0"/>
                </a:moveTo>
                <a:cubicBezTo>
                  <a:pt x="269468" y="-22806"/>
                  <a:pt x="392563" y="4840"/>
                  <a:pt x="622173" y="0"/>
                </a:cubicBezTo>
                <a:cubicBezTo>
                  <a:pt x="884216" y="-2196"/>
                  <a:pt x="1034637" y="7784"/>
                  <a:pt x="1136142" y="0"/>
                </a:cubicBezTo>
                <a:cubicBezTo>
                  <a:pt x="1204956" y="5920"/>
                  <a:pt x="1559779" y="-61408"/>
                  <a:pt x="1920621" y="0"/>
                </a:cubicBezTo>
                <a:cubicBezTo>
                  <a:pt x="2280250" y="-18581"/>
                  <a:pt x="2372470" y="4128"/>
                  <a:pt x="2542794" y="0"/>
                </a:cubicBezTo>
                <a:cubicBezTo>
                  <a:pt x="2688150" y="-17189"/>
                  <a:pt x="2885478" y="-51412"/>
                  <a:pt x="3164967" y="0"/>
                </a:cubicBezTo>
                <a:cubicBezTo>
                  <a:pt x="3470933" y="16143"/>
                  <a:pt x="3588003" y="-4313"/>
                  <a:pt x="3949446" y="0"/>
                </a:cubicBezTo>
                <a:cubicBezTo>
                  <a:pt x="4331172" y="1470"/>
                  <a:pt x="4289286" y="5331"/>
                  <a:pt x="4517517" y="0"/>
                </a:cubicBezTo>
                <a:cubicBezTo>
                  <a:pt x="4736577" y="41911"/>
                  <a:pt x="5141868" y="443"/>
                  <a:pt x="5410200" y="0"/>
                </a:cubicBezTo>
                <a:cubicBezTo>
                  <a:pt x="5410845" y="2936"/>
                  <a:pt x="5409877" y="9829"/>
                  <a:pt x="5410200" y="13716"/>
                </a:cubicBezTo>
                <a:cubicBezTo>
                  <a:pt x="5130880" y="48304"/>
                  <a:pt x="5008082" y="-27188"/>
                  <a:pt x="4842129" y="13716"/>
                </a:cubicBezTo>
                <a:cubicBezTo>
                  <a:pt x="4629232" y="38478"/>
                  <a:pt x="4430159" y="43872"/>
                  <a:pt x="4165854" y="13716"/>
                </a:cubicBezTo>
                <a:cubicBezTo>
                  <a:pt x="3880517" y="17026"/>
                  <a:pt x="3820863" y="-12209"/>
                  <a:pt x="3543681" y="13716"/>
                </a:cubicBezTo>
                <a:cubicBezTo>
                  <a:pt x="3267577" y="39687"/>
                  <a:pt x="3047131" y="-8774"/>
                  <a:pt x="2759202" y="13716"/>
                </a:cubicBezTo>
                <a:cubicBezTo>
                  <a:pt x="2418778" y="17929"/>
                  <a:pt x="2206820" y="-35095"/>
                  <a:pt x="1974723" y="13716"/>
                </a:cubicBezTo>
                <a:cubicBezTo>
                  <a:pt x="1740429" y="35710"/>
                  <a:pt x="1599301" y="34493"/>
                  <a:pt x="1406652" y="13716"/>
                </a:cubicBezTo>
                <a:cubicBezTo>
                  <a:pt x="1196601" y="3966"/>
                  <a:pt x="938578" y="38717"/>
                  <a:pt x="730377" y="13716"/>
                </a:cubicBezTo>
                <a:cubicBezTo>
                  <a:pt x="524173" y="26651"/>
                  <a:pt x="336004" y="-17469"/>
                  <a:pt x="0" y="13716"/>
                </a:cubicBezTo>
                <a:cubicBezTo>
                  <a:pt x="-377" y="9245"/>
                  <a:pt x="1157" y="3819"/>
                  <a:pt x="0" y="0"/>
                </a:cubicBezTo>
                <a:close/>
              </a:path>
              <a:path w="5410200" h="13716" fill="none" stroke="0" extrusionOk="0">
                <a:moveTo>
                  <a:pt x="0" y="0"/>
                </a:moveTo>
                <a:cubicBezTo>
                  <a:pt x="148438" y="-27720"/>
                  <a:pt x="315263" y="-14841"/>
                  <a:pt x="568071" y="0"/>
                </a:cubicBezTo>
                <a:cubicBezTo>
                  <a:pt x="840209" y="21288"/>
                  <a:pt x="982180" y="-6281"/>
                  <a:pt x="1298448" y="0"/>
                </a:cubicBezTo>
                <a:cubicBezTo>
                  <a:pt x="1577021" y="13763"/>
                  <a:pt x="1630910" y="1060"/>
                  <a:pt x="1920621" y="0"/>
                </a:cubicBezTo>
                <a:cubicBezTo>
                  <a:pt x="2200928" y="-1340"/>
                  <a:pt x="2382869" y="-10369"/>
                  <a:pt x="2488692" y="0"/>
                </a:cubicBezTo>
                <a:cubicBezTo>
                  <a:pt x="2620356" y="20061"/>
                  <a:pt x="3042766" y="-74691"/>
                  <a:pt x="3219069" y="0"/>
                </a:cubicBezTo>
                <a:cubicBezTo>
                  <a:pt x="3395755" y="31704"/>
                  <a:pt x="3646717" y="33546"/>
                  <a:pt x="3895344" y="0"/>
                </a:cubicBezTo>
                <a:cubicBezTo>
                  <a:pt x="4131847" y="-43416"/>
                  <a:pt x="4371681" y="11418"/>
                  <a:pt x="4571619" y="0"/>
                </a:cubicBezTo>
                <a:cubicBezTo>
                  <a:pt x="4799447" y="47677"/>
                  <a:pt x="5212547" y="1562"/>
                  <a:pt x="5410200" y="0"/>
                </a:cubicBezTo>
                <a:cubicBezTo>
                  <a:pt x="5408905" y="2744"/>
                  <a:pt x="5410401" y="9950"/>
                  <a:pt x="5410200" y="13716"/>
                </a:cubicBezTo>
                <a:cubicBezTo>
                  <a:pt x="5139576" y="2947"/>
                  <a:pt x="5122299" y="33775"/>
                  <a:pt x="4842129" y="13716"/>
                </a:cubicBezTo>
                <a:cubicBezTo>
                  <a:pt x="4566356" y="6655"/>
                  <a:pt x="4456854" y="15426"/>
                  <a:pt x="4328160" y="13716"/>
                </a:cubicBezTo>
                <a:cubicBezTo>
                  <a:pt x="4234703" y="-822"/>
                  <a:pt x="3768176" y="-16062"/>
                  <a:pt x="3597783" y="13716"/>
                </a:cubicBezTo>
                <a:cubicBezTo>
                  <a:pt x="3430303" y="10148"/>
                  <a:pt x="3287506" y="20215"/>
                  <a:pt x="3029712" y="13716"/>
                </a:cubicBezTo>
                <a:cubicBezTo>
                  <a:pt x="2742636" y="-2421"/>
                  <a:pt x="2637847" y="18109"/>
                  <a:pt x="2299335" y="13716"/>
                </a:cubicBezTo>
                <a:cubicBezTo>
                  <a:pt x="1959433" y="-7861"/>
                  <a:pt x="1779456" y="37101"/>
                  <a:pt x="1514856" y="13716"/>
                </a:cubicBezTo>
                <a:cubicBezTo>
                  <a:pt x="1212431" y="31797"/>
                  <a:pt x="1086601" y="7282"/>
                  <a:pt x="892683" y="13716"/>
                </a:cubicBezTo>
                <a:cubicBezTo>
                  <a:pt x="721500" y="45800"/>
                  <a:pt x="194249" y="-29802"/>
                  <a:pt x="0" y="13716"/>
                </a:cubicBezTo>
                <a:cubicBezTo>
                  <a:pt x="-508" y="9800"/>
                  <a:pt x="-280" y="6827"/>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5410200"/>
                      <a:gd name="connsiteY0" fmla="*/ 0 h 13716"/>
                      <a:gd name="connsiteX1" fmla="*/ 568071 w 5410200"/>
                      <a:gd name="connsiteY1" fmla="*/ 0 h 13716"/>
                      <a:gd name="connsiteX2" fmla="*/ 1298448 w 5410200"/>
                      <a:gd name="connsiteY2" fmla="*/ 0 h 13716"/>
                      <a:gd name="connsiteX3" fmla="*/ 1920621 w 5410200"/>
                      <a:gd name="connsiteY3" fmla="*/ 0 h 13716"/>
                      <a:gd name="connsiteX4" fmla="*/ 2488692 w 5410200"/>
                      <a:gd name="connsiteY4" fmla="*/ 0 h 13716"/>
                      <a:gd name="connsiteX5" fmla="*/ 3219069 w 5410200"/>
                      <a:gd name="connsiteY5" fmla="*/ 0 h 13716"/>
                      <a:gd name="connsiteX6" fmla="*/ 3895344 w 5410200"/>
                      <a:gd name="connsiteY6" fmla="*/ 0 h 13716"/>
                      <a:gd name="connsiteX7" fmla="*/ 4571619 w 5410200"/>
                      <a:gd name="connsiteY7" fmla="*/ 0 h 13716"/>
                      <a:gd name="connsiteX8" fmla="*/ 5410200 w 5410200"/>
                      <a:gd name="connsiteY8" fmla="*/ 0 h 13716"/>
                      <a:gd name="connsiteX9" fmla="*/ 5410200 w 5410200"/>
                      <a:gd name="connsiteY9" fmla="*/ 13716 h 13716"/>
                      <a:gd name="connsiteX10" fmla="*/ 4842129 w 5410200"/>
                      <a:gd name="connsiteY10" fmla="*/ 13716 h 13716"/>
                      <a:gd name="connsiteX11" fmla="*/ 4328160 w 5410200"/>
                      <a:gd name="connsiteY11" fmla="*/ 13716 h 13716"/>
                      <a:gd name="connsiteX12" fmla="*/ 3597783 w 5410200"/>
                      <a:gd name="connsiteY12" fmla="*/ 13716 h 13716"/>
                      <a:gd name="connsiteX13" fmla="*/ 3029712 w 5410200"/>
                      <a:gd name="connsiteY13" fmla="*/ 13716 h 13716"/>
                      <a:gd name="connsiteX14" fmla="*/ 2299335 w 5410200"/>
                      <a:gd name="connsiteY14" fmla="*/ 13716 h 13716"/>
                      <a:gd name="connsiteX15" fmla="*/ 1514856 w 5410200"/>
                      <a:gd name="connsiteY15" fmla="*/ 13716 h 13716"/>
                      <a:gd name="connsiteX16" fmla="*/ 892683 w 5410200"/>
                      <a:gd name="connsiteY16" fmla="*/ 13716 h 13716"/>
                      <a:gd name="connsiteX17" fmla="*/ 0 w 5410200"/>
                      <a:gd name="connsiteY17" fmla="*/ 13716 h 13716"/>
                      <a:gd name="connsiteX18" fmla="*/ 0 w 5410200"/>
                      <a:gd name="connsiteY18"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3716"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09587" y="2854"/>
                          <a:pt x="5409791" y="9451"/>
                          <a:pt x="5410200" y="13716"/>
                        </a:cubicBezTo>
                        <a:cubicBezTo>
                          <a:pt x="5139060" y="2179"/>
                          <a:pt x="5121593" y="26463"/>
                          <a:pt x="4842129" y="13716"/>
                        </a:cubicBezTo>
                        <a:cubicBezTo>
                          <a:pt x="4562665" y="969"/>
                          <a:pt x="4448273" y="4915"/>
                          <a:pt x="4328160" y="13716"/>
                        </a:cubicBezTo>
                        <a:cubicBezTo>
                          <a:pt x="4208047" y="22517"/>
                          <a:pt x="3760936" y="17995"/>
                          <a:pt x="3597783" y="13716"/>
                        </a:cubicBezTo>
                        <a:cubicBezTo>
                          <a:pt x="3434630" y="9437"/>
                          <a:pt x="3299718" y="28641"/>
                          <a:pt x="3029712" y="13716"/>
                        </a:cubicBezTo>
                        <a:cubicBezTo>
                          <a:pt x="2759706" y="-1209"/>
                          <a:pt x="2640159" y="22822"/>
                          <a:pt x="2299335" y="13716"/>
                        </a:cubicBezTo>
                        <a:cubicBezTo>
                          <a:pt x="1958511" y="4610"/>
                          <a:pt x="1801186" y="24413"/>
                          <a:pt x="1514856" y="13716"/>
                        </a:cubicBezTo>
                        <a:cubicBezTo>
                          <a:pt x="1228526" y="3019"/>
                          <a:pt x="1063509" y="-9877"/>
                          <a:pt x="892683" y="13716"/>
                        </a:cubicBezTo>
                        <a:cubicBezTo>
                          <a:pt x="721857" y="37309"/>
                          <a:pt x="186945" y="-25469"/>
                          <a:pt x="0" y="13716"/>
                        </a:cubicBezTo>
                        <a:cubicBezTo>
                          <a:pt x="-342" y="9537"/>
                          <a:pt x="-97" y="6817"/>
                          <a:pt x="0" y="0"/>
                        </a:cubicBezTo>
                        <a:close/>
                      </a:path>
                      <a:path w="5410200" h="13716"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10660" y="2787"/>
                          <a:pt x="5410166" y="9748"/>
                          <a:pt x="5410200" y="13716"/>
                        </a:cubicBezTo>
                        <a:cubicBezTo>
                          <a:pt x="5163327" y="36922"/>
                          <a:pt x="5008749" y="6121"/>
                          <a:pt x="4842129" y="13716"/>
                        </a:cubicBezTo>
                        <a:cubicBezTo>
                          <a:pt x="4675509" y="21311"/>
                          <a:pt x="4433401" y="-5187"/>
                          <a:pt x="4165854" y="13716"/>
                        </a:cubicBezTo>
                        <a:cubicBezTo>
                          <a:pt x="3898308" y="32619"/>
                          <a:pt x="3809032" y="-13282"/>
                          <a:pt x="3543681" y="13716"/>
                        </a:cubicBezTo>
                        <a:cubicBezTo>
                          <a:pt x="3278330" y="40714"/>
                          <a:pt x="3073876" y="-20489"/>
                          <a:pt x="2759202" y="13716"/>
                        </a:cubicBezTo>
                        <a:cubicBezTo>
                          <a:pt x="2444528" y="47921"/>
                          <a:pt x="2204144" y="-1200"/>
                          <a:pt x="1974723" y="13716"/>
                        </a:cubicBezTo>
                        <a:cubicBezTo>
                          <a:pt x="1745302" y="28632"/>
                          <a:pt x="1602335" y="26918"/>
                          <a:pt x="1406652" y="13716"/>
                        </a:cubicBezTo>
                        <a:cubicBezTo>
                          <a:pt x="1210969" y="514"/>
                          <a:pt x="923948" y="-1411"/>
                          <a:pt x="730377" y="13716"/>
                        </a:cubicBezTo>
                        <a:cubicBezTo>
                          <a:pt x="536806" y="28843"/>
                          <a:pt x="336496" y="-4713"/>
                          <a:pt x="0" y="13716"/>
                        </a:cubicBezTo>
                        <a:cubicBezTo>
                          <a:pt x="-535" y="9547"/>
                          <a:pt x="488" y="4515"/>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8" name="Content Placeholder 5">
            <a:extLst>
              <a:ext uri="{FF2B5EF4-FFF2-40B4-BE49-F238E27FC236}">
                <a16:creationId xmlns:a16="http://schemas.microsoft.com/office/drawing/2014/main" id="{97B3E4D3-7A36-4EAA-82BE-ED7E486508F6}"/>
              </a:ext>
            </a:extLst>
          </p:cNvPr>
          <p:cNvGraphicFramePr>
            <a:graphicFrameLocks noGrp="1"/>
          </p:cNvGraphicFramePr>
          <p:nvPr>
            <p:ph idx="1"/>
            <p:extLst>
              <p:ext uri="{D42A27DB-BD31-4B8C-83A1-F6EECF244321}">
                <p14:modId xmlns:p14="http://schemas.microsoft.com/office/powerpoint/2010/main" val="3240073659"/>
              </p:ext>
            </p:extLst>
          </p:nvPr>
        </p:nvGraphicFramePr>
        <p:xfrm>
          <a:off x="3486013" y="640822"/>
          <a:ext cx="5175384" cy="55361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04115830"/>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665DBBEF-238B-476B-96AB-8AAC3224E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9CEBE09-0349-6F48-9115-D0349D8BF9A1}"/>
              </a:ext>
            </a:extLst>
          </p:cNvPr>
          <p:cNvSpPr>
            <a:spLocks noGrp="1"/>
          </p:cNvSpPr>
          <p:nvPr>
            <p:ph type="title"/>
          </p:nvPr>
        </p:nvSpPr>
        <p:spPr>
          <a:xfrm>
            <a:off x="479161" y="639193"/>
            <a:ext cx="2678858" cy="3573516"/>
          </a:xfrm>
        </p:spPr>
        <p:txBody>
          <a:bodyPr vert="horz" lIns="91440" tIns="45720" rIns="91440" bIns="45720" rtlCol="0" anchor="b">
            <a:normAutofit/>
          </a:bodyPr>
          <a:lstStyle/>
          <a:p>
            <a:pPr algn="l" defTabSz="914400">
              <a:lnSpc>
                <a:spcPct val="90000"/>
              </a:lnSpc>
            </a:pPr>
            <a:r>
              <a:rPr lang="en-US" sz="4800" kern="1200">
                <a:solidFill>
                  <a:schemeClr val="tx1"/>
                </a:solidFill>
                <a:latin typeface="+mj-lt"/>
                <a:ea typeface="+mj-ea"/>
                <a:cs typeface="+mj-cs"/>
              </a:rPr>
              <a:t>St. Augustine Abbey</a:t>
            </a:r>
          </a:p>
        </p:txBody>
      </p:sp>
      <p:sp>
        <p:nvSpPr>
          <p:cNvPr id="13"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2458" y="4409267"/>
            <a:ext cx="2441321" cy="18288"/>
          </a:xfrm>
          <a:custGeom>
            <a:avLst/>
            <a:gdLst>
              <a:gd name="connsiteX0" fmla="*/ 0 w 2441321"/>
              <a:gd name="connsiteY0" fmla="*/ 0 h 18288"/>
              <a:gd name="connsiteX1" fmla="*/ 585917 w 2441321"/>
              <a:gd name="connsiteY1" fmla="*/ 0 h 18288"/>
              <a:gd name="connsiteX2" fmla="*/ 1196247 w 2441321"/>
              <a:gd name="connsiteY2" fmla="*/ 0 h 18288"/>
              <a:gd name="connsiteX3" fmla="*/ 1806578 w 2441321"/>
              <a:gd name="connsiteY3" fmla="*/ 0 h 18288"/>
              <a:gd name="connsiteX4" fmla="*/ 2441321 w 2441321"/>
              <a:gd name="connsiteY4" fmla="*/ 0 h 18288"/>
              <a:gd name="connsiteX5" fmla="*/ 2441321 w 2441321"/>
              <a:gd name="connsiteY5" fmla="*/ 18288 h 18288"/>
              <a:gd name="connsiteX6" fmla="*/ 1830991 w 2441321"/>
              <a:gd name="connsiteY6" fmla="*/ 18288 h 18288"/>
              <a:gd name="connsiteX7" fmla="*/ 1269487 w 2441321"/>
              <a:gd name="connsiteY7" fmla="*/ 18288 h 18288"/>
              <a:gd name="connsiteX8" fmla="*/ 707983 w 2441321"/>
              <a:gd name="connsiteY8" fmla="*/ 18288 h 18288"/>
              <a:gd name="connsiteX9" fmla="*/ 0 w 2441321"/>
              <a:gd name="connsiteY9" fmla="*/ 18288 h 18288"/>
              <a:gd name="connsiteX10" fmla="*/ 0 w 2441321"/>
              <a:gd name="connsiteY10" fmla="*/ 0 h 18288"/>
              <a:gd name="connsiteX0" fmla="*/ 0 w 2441321"/>
              <a:gd name="connsiteY0" fmla="*/ 0 h 18288"/>
              <a:gd name="connsiteX1" fmla="*/ 585917 w 2441321"/>
              <a:gd name="connsiteY1" fmla="*/ 0 h 18288"/>
              <a:gd name="connsiteX2" fmla="*/ 1123008 w 2441321"/>
              <a:gd name="connsiteY2" fmla="*/ 0 h 18288"/>
              <a:gd name="connsiteX3" fmla="*/ 1782164 w 2441321"/>
              <a:gd name="connsiteY3" fmla="*/ 0 h 18288"/>
              <a:gd name="connsiteX4" fmla="*/ 2441321 w 2441321"/>
              <a:gd name="connsiteY4" fmla="*/ 0 h 18288"/>
              <a:gd name="connsiteX5" fmla="*/ 2441321 w 2441321"/>
              <a:gd name="connsiteY5" fmla="*/ 18288 h 18288"/>
              <a:gd name="connsiteX6" fmla="*/ 1879817 w 2441321"/>
              <a:gd name="connsiteY6" fmla="*/ 18288 h 18288"/>
              <a:gd name="connsiteX7" fmla="*/ 1318313 w 2441321"/>
              <a:gd name="connsiteY7" fmla="*/ 18288 h 18288"/>
              <a:gd name="connsiteX8" fmla="*/ 659157 w 2441321"/>
              <a:gd name="connsiteY8" fmla="*/ 18288 h 18288"/>
              <a:gd name="connsiteX9" fmla="*/ 0 w 2441321"/>
              <a:gd name="connsiteY9" fmla="*/ 18288 h 18288"/>
              <a:gd name="connsiteX10" fmla="*/ 0 w 2441321"/>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41321" h="18288" fill="none" extrusionOk="0">
                <a:moveTo>
                  <a:pt x="0" y="0"/>
                </a:moveTo>
                <a:cubicBezTo>
                  <a:pt x="280302" y="-6619"/>
                  <a:pt x="363201" y="4913"/>
                  <a:pt x="585917" y="0"/>
                </a:cubicBezTo>
                <a:cubicBezTo>
                  <a:pt x="832357" y="-10107"/>
                  <a:pt x="996738" y="-34312"/>
                  <a:pt x="1196247" y="0"/>
                </a:cubicBezTo>
                <a:cubicBezTo>
                  <a:pt x="1357180" y="16623"/>
                  <a:pt x="1575042" y="-11041"/>
                  <a:pt x="1806578" y="0"/>
                </a:cubicBezTo>
                <a:cubicBezTo>
                  <a:pt x="2016334" y="246"/>
                  <a:pt x="2239353" y="-8732"/>
                  <a:pt x="2441321" y="0"/>
                </a:cubicBezTo>
                <a:cubicBezTo>
                  <a:pt x="2441188" y="8366"/>
                  <a:pt x="2440365" y="10017"/>
                  <a:pt x="2441321" y="18288"/>
                </a:cubicBezTo>
                <a:cubicBezTo>
                  <a:pt x="2159375" y="49009"/>
                  <a:pt x="2054495" y="45666"/>
                  <a:pt x="1830991" y="18288"/>
                </a:cubicBezTo>
                <a:cubicBezTo>
                  <a:pt x="1615846" y="7509"/>
                  <a:pt x="1521674" y="-5422"/>
                  <a:pt x="1269487" y="18288"/>
                </a:cubicBezTo>
                <a:cubicBezTo>
                  <a:pt x="1019660" y="53960"/>
                  <a:pt x="886911" y="42351"/>
                  <a:pt x="707983" y="18288"/>
                </a:cubicBezTo>
                <a:cubicBezTo>
                  <a:pt x="523434" y="27321"/>
                  <a:pt x="307885" y="34316"/>
                  <a:pt x="0" y="18288"/>
                </a:cubicBezTo>
                <a:cubicBezTo>
                  <a:pt x="-595" y="11182"/>
                  <a:pt x="-5" y="6307"/>
                  <a:pt x="0" y="0"/>
                </a:cubicBezTo>
                <a:close/>
              </a:path>
              <a:path w="2441321" h="18288" stroke="0" extrusionOk="0">
                <a:moveTo>
                  <a:pt x="0" y="0"/>
                </a:moveTo>
                <a:cubicBezTo>
                  <a:pt x="212126" y="-10265"/>
                  <a:pt x="442910" y="-11728"/>
                  <a:pt x="585917" y="0"/>
                </a:cubicBezTo>
                <a:cubicBezTo>
                  <a:pt x="724579" y="21751"/>
                  <a:pt x="879365" y="-33198"/>
                  <a:pt x="1123008" y="0"/>
                </a:cubicBezTo>
                <a:cubicBezTo>
                  <a:pt x="1377247" y="11220"/>
                  <a:pt x="1597861" y="-34280"/>
                  <a:pt x="1782164" y="0"/>
                </a:cubicBezTo>
                <a:cubicBezTo>
                  <a:pt x="1975975" y="-3055"/>
                  <a:pt x="2116392" y="-15531"/>
                  <a:pt x="2441321" y="0"/>
                </a:cubicBezTo>
                <a:cubicBezTo>
                  <a:pt x="2441666" y="6144"/>
                  <a:pt x="2441358" y="10525"/>
                  <a:pt x="2441321" y="18288"/>
                </a:cubicBezTo>
                <a:cubicBezTo>
                  <a:pt x="2180658" y="18322"/>
                  <a:pt x="2084222" y="5934"/>
                  <a:pt x="1879817" y="18288"/>
                </a:cubicBezTo>
                <a:cubicBezTo>
                  <a:pt x="1668182" y="16222"/>
                  <a:pt x="1551159" y="-6477"/>
                  <a:pt x="1318313" y="18288"/>
                </a:cubicBezTo>
                <a:cubicBezTo>
                  <a:pt x="1059871" y="56395"/>
                  <a:pt x="901959" y="23831"/>
                  <a:pt x="659157" y="18288"/>
                </a:cubicBezTo>
                <a:cubicBezTo>
                  <a:pt x="444692" y="28483"/>
                  <a:pt x="245032" y="39882"/>
                  <a:pt x="0" y="18288"/>
                </a:cubicBezTo>
                <a:cubicBezTo>
                  <a:pt x="-11" y="10485"/>
                  <a:pt x="-221" y="3288"/>
                  <a:pt x="0" y="0"/>
                </a:cubicBezTo>
                <a:close/>
              </a:path>
              <a:path w="2441321" h="18288" fill="none" stroke="0" extrusionOk="0">
                <a:moveTo>
                  <a:pt x="0" y="0"/>
                </a:moveTo>
                <a:cubicBezTo>
                  <a:pt x="265389" y="-22361"/>
                  <a:pt x="344845" y="-65"/>
                  <a:pt x="585917" y="0"/>
                </a:cubicBezTo>
                <a:cubicBezTo>
                  <a:pt x="858472" y="13102"/>
                  <a:pt x="949265" y="-8078"/>
                  <a:pt x="1196247" y="0"/>
                </a:cubicBezTo>
                <a:cubicBezTo>
                  <a:pt x="1379248" y="30707"/>
                  <a:pt x="1585336" y="24963"/>
                  <a:pt x="1806578" y="0"/>
                </a:cubicBezTo>
                <a:cubicBezTo>
                  <a:pt x="1986731" y="-19207"/>
                  <a:pt x="2264933" y="16601"/>
                  <a:pt x="2441321" y="0"/>
                </a:cubicBezTo>
                <a:cubicBezTo>
                  <a:pt x="2441440" y="8687"/>
                  <a:pt x="2440452" y="9944"/>
                  <a:pt x="2441321" y="18288"/>
                </a:cubicBezTo>
                <a:cubicBezTo>
                  <a:pt x="2149099" y="27348"/>
                  <a:pt x="2027305" y="56470"/>
                  <a:pt x="1830991" y="18288"/>
                </a:cubicBezTo>
                <a:cubicBezTo>
                  <a:pt x="1614571" y="-18764"/>
                  <a:pt x="1500998" y="10727"/>
                  <a:pt x="1269487" y="18288"/>
                </a:cubicBezTo>
                <a:cubicBezTo>
                  <a:pt x="1042399" y="37834"/>
                  <a:pt x="927922" y="45822"/>
                  <a:pt x="707983" y="18288"/>
                </a:cubicBezTo>
                <a:cubicBezTo>
                  <a:pt x="502575" y="-5380"/>
                  <a:pt x="350393" y="34499"/>
                  <a:pt x="0" y="18288"/>
                </a:cubicBezTo>
                <a:cubicBezTo>
                  <a:pt x="-394" y="12154"/>
                  <a:pt x="907" y="6688"/>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custGeom>
                    <a:avLst/>
                    <a:gdLst>
                      <a:gd name="connsiteX0" fmla="*/ 0 w 2441321"/>
                      <a:gd name="connsiteY0" fmla="*/ 0 h 18288"/>
                      <a:gd name="connsiteX1" fmla="*/ 585917 w 2441321"/>
                      <a:gd name="connsiteY1" fmla="*/ 0 h 18288"/>
                      <a:gd name="connsiteX2" fmla="*/ 1196247 w 2441321"/>
                      <a:gd name="connsiteY2" fmla="*/ 0 h 18288"/>
                      <a:gd name="connsiteX3" fmla="*/ 1806578 w 2441321"/>
                      <a:gd name="connsiteY3" fmla="*/ 0 h 18288"/>
                      <a:gd name="connsiteX4" fmla="*/ 2441321 w 2441321"/>
                      <a:gd name="connsiteY4" fmla="*/ 0 h 18288"/>
                      <a:gd name="connsiteX5" fmla="*/ 2441321 w 2441321"/>
                      <a:gd name="connsiteY5" fmla="*/ 18288 h 18288"/>
                      <a:gd name="connsiteX6" fmla="*/ 1830991 w 2441321"/>
                      <a:gd name="connsiteY6" fmla="*/ 18288 h 18288"/>
                      <a:gd name="connsiteX7" fmla="*/ 1269487 w 2441321"/>
                      <a:gd name="connsiteY7" fmla="*/ 18288 h 18288"/>
                      <a:gd name="connsiteX8" fmla="*/ 707983 w 2441321"/>
                      <a:gd name="connsiteY8" fmla="*/ 18288 h 18288"/>
                      <a:gd name="connsiteX9" fmla="*/ 0 w 2441321"/>
                      <a:gd name="connsiteY9" fmla="*/ 18288 h 18288"/>
                      <a:gd name="connsiteX10" fmla="*/ 0 w 2441321"/>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41321" h="18288" fill="none" extrusionOk="0">
                        <a:moveTo>
                          <a:pt x="0" y="0"/>
                        </a:moveTo>
                        <a:cubicBezTo>
                          <a:pt x="273217" y="-17533"/>
                          <a:pt x="355785" y="-4171"/>
                          <a:pt x="585917" y="0"/>
                        </a:cubicBezTo>
                        <a:cubicBezTo>
                          <a:pt x="816049" y="4171"/>
                          <a:pt x="991446" y="-9419"/>
                          <a:pt x="1196247" y="0"/>
                        </a:cubicBezTo>
                        <a:cubicBezTo>
                          <a:pt x="1401048" y="9419"/>
                          <a:pt x="1589984" y="-731"/>
                          <a:pt x="1806578" y="0"/>
                        </a:cubicBezTo>
                        <a:cubicBezTo>
                          <a:pt x="2023172" y="731"/>
                          <a:pt x="2247754" y="8393"/>
                          <a:pt x="2441321" y="0"/>
                        </a:cubicBezTo>
                        <a:cubicBezTo>
                          <a:pt x="2441167" y="8655"/>
                          <a:pt x="2440437" y="9975"/>
                          <a:pt x="2441321" y="18288"/>
                        </a:cubicBezTo>
                        <a:cubicBezTo>
                          <a:pt x="2169723" y="30506"/>
                          <a:pt x="2045712" y="39140"/>
                          <a:pt x="1830991" y="18288"/>
                        </a:cubicBezTo>
                        <a:cubicBezTo>
                          <a:pt x="1616270" y="-2564"/>
                          <a:pt x="1505876" y="3949"/>
                          <a:pt x="1269487" y="18288"/>
                        </a:cubicBezTo>
                        <a:cubicBezTo>
                          <a:pt x="1033098" y="32627"/>
                          <a:pt x="908661" y="41191"/>
                          <a:pt x="707983" y="18288"/>
                        </a:cubicBezTo>
                        <a:cubicBezTo>
                          <a:pt x="507305" y="-4615"/>
                          <a:pt x="333592" y="20759"/>
                          <a:pt x="0" y="18288"/>
                        </a:cubicBezTo>
                        <a:cubicBezTo>
                          <a:pt x="-688" y="11716"/>
                          <a:pt x="875" y="6357"/>
                          <a:pt x="0" y="0"/>
                        </a:cubicBezTo>
                        <a:close/>
                      </a:path>
                      <a:path w="2441321" h="18288" stroke="0" extrusionOk="0">
                        <a:moveTo>
                          <a:pt x="0" y="0"/>
                        </a:moveTo>
                        <a:cubicBezTo>
                          <a:pt x="207071" y="-14617"/>
                          <a:pt x="444194" y="-15606"/>
                          <a:pt x="585917" y="0"/>
                        </a:cubicBezTo>
                        <a:cubicBezTo>
                          <a:pt x="727640" y="15606"/>
                          <a:pt x="904326" y="-79"/>
                          <a:pt x="1123008" y="0"/>
                        </a:cubicBezTo>
                        <a:cubicBezTo>
                          <a:pt x="1341690" y="79"/>
                          <a:pt x="1600014" y="10401"/>
                          <a:pt x="1782164" y="0"/>
                        </a:cubicBezTo>
                        <a:cubicBezTo>
                          <a:pt x="1964314" y="-10401"/>
                          <a:pt x="2143537" y="-21488"/>
                          <a:pt x="2441321" y="0"/>
                        </a:cubicBezTo>
                        <a:cubicBezTo>
                          <a:pt x="2441735" y="5928"/>
                          <a:pt x="2441551" y="11133"/>
                          <a:pt x="2441321" y="18288"/>
                        </a:cubicBezTo>
                        <a:cubicBezTo>
                          <a:pt x="2166745" y="28773"/>
                          <a:pt x="2078726" y="15476"/>
                          <a:pt x="1879817" y="18288"/>
                        </a:cubicBezTo>
                        <a:cubicBezTo>
                          <a:pt x="1680908" y="21100"/>
                          <a:pt x="1548770" y="-4127"/>
                          <a:pt x="1318313" y="18288"/>
                        </a:cubicBezTo>
                        <a:cubicBezTo>
                          <a:pt x="1087856" y="40703"/>
                          <a:pt x="894613" y="3927"/>
                          <a:pt x="659157" y="18288"/>
                        </a:cubicBezTo>
                        <a:cubicBezTo>
                          <a:pt x="423701" y="32649"/>
                          <a:pt x="246611" y="33975"/>
                          <a:pt x="0" y="18288"/>
                        </a:cubicBezTo>
                        <a:cubicBezTo>
                          <a:pt x="-348" y="10388"/>
                          <a:pt x="-12" y="3969"/>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picture containing grass, tree, outdoor, house&#10;&#10;Description automatically generated">
            <a:extLst>
              <a:ext uri="{FF2B5EF4-FFF2-40B4-BE49-F238E27FC236}">
                <a16:creationId xmlns:a16="http://schemas.microsoft.com/office/drawing/2014/main" id="{CD473C80-559F-EF45-AFB3-AE75E97D5F9C}"/>
              </a:ext>
            </a:extLst>
          </p:cNvPr>
          <p:cNvPicPr>
            <a:picLocks noGrp="1" noChangeAspect="1"/>
          </p:cNvPicPr>
          <p:nvPr>
            <p:ph idx="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3490722" y="1609375"/>
            <a:ext cx="5410962" cy="3611817"/>
          </a:xfrm>
          <a:prstGeom prst="rect">
            <a:avLst/>
          </a:prstGeom>
        </p:spPr>
      </p:pic>
      <p:sp>
        <p:nvSpPr>
          <p:cNvPr id="6" name="TextBox 5">
            <a:extLst>
              <a:ext uri="{FF2B5EF4-FFF2-40B4-BE49-F238E27FC236}">
                <a16:creationId xmlns:a16="http://schemas.microsoft.com/office/drawing/2014/main" id="{80194EF1-557F-6647-A9E1-0E62D2809F83}"/>
              </a:ext>
            </a:extLst>
          </p:cNvPr>
          <p:cNvSpPr txBox="1"/>
          <p:nvPr/>
        </p:nvSpPr>
        <p:spPr>
          <a:xfrm>
            <a:off x="6594642" y="5021137"/>
            <a:ext cx="2307042"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3" tooltip="https://commons.wikimedia.org/wiki/File:Ruins_of_St_Augustines_Abbey.JPG">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4" tooltip="https://creativecommons.org/licenses/by-sa/3.0/">
                  <a:extLst>
                    <a:ext uri="{A12FA001-AC4F-418D-AE19-62706E023703}">
                      <ahyp:hlinkClr xmlns:ahyp="http://schemas.microsoft.com/office/drawing/2018/hyperlinkcolor" val="tx"/>
                    </a:ext>
                  </a:extLst>
                </a:hlinkClick>
              </a:rPr>
              <a:t>CC BY-SA</a:t>
            </a:r>
            <a:endParaRPr lang="en-US" sz="700">
              <a:solidFill>
                <a:srgbClr val="FFFFFF"/>
              </a:solidFill>
            </a:endParaRPr>
          </a:p>
        </p:txBody>
      </p:sp>
    </p:spTree>
    <p:extLst>
      <p:ext uri="{BB962C8B-B14F-4D97-AF65-F5344CB8AC3E}">
        <p14:creationId xmlns:p14="http://schemas.microsoft.com/office/powerpoint/2010/main" val="26738420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2E442304-DDBD-4F7B-8017-36BCC863FB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F34DD50B-A348-1946-BFF7-544C43443D55}"/>
              </a:ext>
            </a:extLst>
          </p:cNvPr>
          <p:cNvSpPr>
            <a:spLocks noGrp="1"/>
          </p:cNvSpPr>
          <p:nvPr>
            <p:ph type="title"/>
          </p:nvPr>
        </p:nvSpPr>
        <p:spPr>
          <a:xfrm>
            <a:off x="476250" y="640823"/>
            <a:ext cx="2563994" cy="5583148"/>
          </a:xfrm>
        </p:spPr>
        <p:txBody>
          <a:bodyPr anchor="ctr">
            <a:normAutofit/>
          </a:bodyPr>
          <a:lstStyle/>
          <a:p>
            <a:r>
              <a:rPr lang="en-US" sz="3300" dirty="0"/>
              <a:t>Fundamental “Likelihoods” </a:t>
            </a:r>
            <a:r>
              <a:rPr lang="en-US" sz="1800" dirty="0"/>
              <a:t>(No contemporaneous  record of how tapestry came to be.)</a:t>
            </a:r>
          </a:p>
        </p:txBody>
      </p:sp>
      <p:sp>
        <p:nvSpPr>
          <p:cNvPr id="30" name="sketch line">
            <a:extLst>
              <a:ext uri="{FF2B5EF4-FFF2-40B4-BE49-F238E27FC236}">
                <a16:creationId xmlns:a16="http://schemas.microsoft.com/office/drawing/2014/main" id="{5E107275-3853-46FD-A241-DE4355A426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44313" y="3465005"/>
            <a:ext cx="5410200" cy="13716"/>
          </a:xfrm>
          <a:custGeom>
            <a:avLst/>
            <a:gdLst>
              <a:gd name="connsiteX0" fmla="*/ 0 w 5410200"/>
              <a:gd name="connsiteY0" fmla="*/ 0 h 13716"/>
              <a:gd name="connsiteX1" fmla="*/ 568071 w 5410200"/>
              <a:gd name="connsiteY1" fmla="*/ 0 h 13716"/>
              <a:gd name="connsiteX2" fmla="*/ 1298448 w 5410200"/>
              <a:gd name="connsiteY2" fmla="*/ 0 h 13716"/>
              <a:gd name="connsiteX3" fmla="*/ 1920621 w 5410200"/>
              <a:gd name="connsiteY3" fmla="*/ 0 h 13716"/>
              <a:gd name="connsiteX4" fmla="*/ 2488692 w 5410200"/>
              <a:gd name="connsiteY4" fmla="*/ 0 h 13716"/>
              <a:gd name="connsiteX5" fmla="*/ 3219069 w 5410200"/>
              <a:gd name="connsiteY5" fmla="*/ 0 h 13716"/>
              <a:gd name="connsiteX6" fmla="*/ 3895344 w 5410200"/>
              <a:gd name="connsiteY6" fmla="*/ 0 h 13716"/>
              <a:gd name="connsiteX7" fmla="*/ 4571619 w 5410200"/>
              <a:gd name="connsiteY7" fmla="*/ 0 h 13716"/>
              <a:gd name="connsiteX8" fmla="*/ 5410200 w 5410200"/>
              <a:gd name="connsiteY8" fmla="*/ 0 h 13716"/>
              <a:gd name="connsiteX9" fmla="*/ 5410200 w 5410200"/>
              <a:gd name="connsiteY9" fmla="*/ 13716 h 13716"/>
              <a:gd name="connsiteX10" fmla="*/ 4842129 w 5410200"/>
              <a:gd name="connsiteY10" fmla="*/ 13716 h 13716"/>
              <a:gd name="connsiteX11" fmla="*/ 4328160 w 5410200"/>
              <a:gd name="connsiteY11" fmla="*/ 13716 h 13716"/>
              <a:gd name="connsiteX12" fmla="*/ 3597783 w 5410200"/>
              <a:gd name="connsiteY12" fmla="*/ 13716 h 13716"/>
              <a:gd name="connsiteX13" fmla="*/ 3029712 w 5410200"/>
              <a:gd name="connsiteY13" fmla="*/ 13716 h 13716"/>
              <a:gd name="connsiteX14" fmla="*/ 2299335 w 5410200"/>
              <a:gd name="connsiteY14" fmla="*/ 13716 h 13716"/>
              <a:gd name="connsiteX15" fmla="*/ 1514856 w 5410200"/>
              <a:gd name="connsiteY15" fmla="*/ 13716 h 13716"/>
              <a:gd name="connsiteX16" fmla="*/ 892683 w 5410200"/>
              <a:gd name="connsiteY16" fmla="*/ 13716 h 13716"/>
              <a:gd name="connsiteX17" fmla="*/ 0 w 5410200"/>
              <a:gd name="connsiteY17" fmla="*/ 13716 h 13716"/>
              <a:gd name="connsiteX18" fmla="*/ 0 w 5410200"/>
              <a:gd name="connsiteY18" fmla="*/ 0 h 13716"/>
              <a:gd name="connsiteX0" fmla="*/ 0 w 5410200"/>
              <a:gd name="connsiteY0" fmla="*/ 0 h 13716"/>
              <a:gd name="connsiteX1" fmla="*/ 622173 w 5410200"/>
              <a:gd name="connsiteY1" fmla="*/ 0 h 13716"/>
              <a:gd name="connsiteX2" fmla="*/ 1136142 w 5410200"/>
              <a:gd name="connsiteY2" fmla="*/ 0 h 13716"/>
              <a:gd name="connsiteX3" fmla="*/ 1920621 w 5410200"/>
              <a:gd name="connsiteY3" fmla="*/ 0 h 13716"/>
              <a:gd name="connsiteX4" fmla="*/ 2542794 w 5410200"/>
              <a:gd name="connsiteY4" fmla="*/ 0 h 13716"/>
              <a:gd name="connsiteX5" fmla="*/ 3164967 w 5410200"/>
              <a:gd name="connsiteY5" fmla="*/ 0 h 13716"/>
              <a:gd name="connsiteX6" fmla="*/ 3949446 w 5410200"/>
              <a:gd name="connsiteY6" fmla="*/ 0 h 13716"/>
              <a:gd name="connsiteX7" fmla="*/ 4517517 w 5410200"/>
              <a:gd name="connsiteY7" fmla="*/ 0 h 13716"/>
              <a:gd name="connsiteX8" fmla="*/ 5410200 w 5410200"/>
              <a:gd name="connsiteY8" fmla="*/ 0 h 13716"/>
              <a:gd name="connsiteX9" fmla="*/ 5410200 w 5410200"/>
              <a:gd name="connsiteY9" fmla="*/ 13716 h 13716"/>
              <a:gd name="connsiteX10" fmla="*/ 4842129 w 5410200"/>
              <a:gd name="connsiteY10" fmla="*/ 13716 h 13716"/>
              <a:gd name="connsiteX11" fmla="*/ 4165854 w 5410200"/>
              <a:gd name="connsiteY11" fmla="*/ 13716 h 13716"/>
              <a:gd name="connsiteX12" fmla="*/ 3543681 w 5410200"/>
              <a:gd name="connsiteY12" fmla="*/ 13716 h 13716"/>
              <a:gd name="connsiteX13" fmla="*/ 2759202 w 5410200"/>
              <a:gd name="connsiteY13" fmla="*/ 13716 h 13716"/>
              <a:gd name="connsiteX14" fmla="*/ 1974723 w 5410200"/>
              <a:gd name="connsiteY14" fmla="*/ 13716 h 13716"/>
              <a:gd name="connsiteX15" fmla="*/ 1406652 w 5410200"/>
              <a:gd name="connsiteY15" fmla="*/ 13716 h 13716"/>
              <a:gd name="connsiteX16" fmla="*/ 730377 w 5410200"/>
              <a:gd name="connsiteY16" fmla="*/ 13716 h 13716"/>
              <a:gd name="connsiteX17" fmla="*/ 0 w 5410200"/>
              <a:gd name="connsiteY17" fmla="*/ 13716 h 13716"/>
              <a:gd name="connsiteX18" fmla="*/ 0 w 5410200"/>
              <a:gd name="connsiteY18"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3716" fill="none" extrusionOk="0">
                <a:moveTo>
                  <a:pt x="0" y="0"/>
                </a:moveTo>
                <a:cubicBezTo>
                  <a:pt x="176940" y="8795"/>
                  <a:pt x="295530" y="-3818"/>
                  <a:pt x="568071" y="0"/>
                </a:cubicBezTo>
                <a:cubicBezTo>
                  <a:pt x="821049" y="-7814"/>
                  <a:pt x="977778" y="-9274"/>
                  <a:pt x="1298448" y="0"/>
                </a:cubicBezTo>
                <a:cubicBezTo>
                  <a:pt x="1590381" y="13044"/>
                  <a:pt x="1630605" y="-28"/>
                  <a:pt x="1920621" y="0"/>
                </a:cubicBezTo>
                <a:cubicBezTo>
                  <a:pt x="2206035" y="10386"/>
                  <a:pt x="2357755" y="-28028"/>
                  <a:pt x="2488692" y="0"/>
                </a:cubicBezTo>
                <a:cubicBezTo>
                  <a:pt x="2633521" y="25625"/>
                  <a:pt x="3022777" y="-45440"/>
                  <a:pt x="3219069" y="0"/>
                </a:cubicBezTo>
                <a:cubicBezTo>
                  <a:pt x="3460337" y="63290"/>
                  <a:pt x="3645640" y="26494"/>
                  <a:pt x="3895344" y="0"/>
                </a:cubicBezTo>
                <a:cubicBezTo>
                  <a:pt x="4126339" y="-535"/>
                  <a:pt x="4382665" y="-55222"/>
                  <a:pt x="4571619" y="0"/>
                </a:cubicBezTo>
                <a:cubicBezTo>
                  <a:pt x="4776405" y="-816"/>
                  <a:pt x="5201098" y="-43036"/>
                  <a:pt x="5410200" y="0"/>
                </a:cubicBezTo>
                <a:cubicBezTo>
                  <a:pt x="5409052" y="2649"/>
                  <a:pt x="5410186" y="9063"/>
                  <a:pt x="5410200" y="13716"/>
                </a:cubicBezTo>
                <a:cubicBezTo>
                  <a:pt x="5133704" y="5182"/>
                  <a:pt x="5123444" y="31477"/>
                  <a:pt x="4842129" y="13716"/>
                </a:cubicBezTo>
                <a:cubicBezTo>
                  <a:pt x="4568650" y="-219"/>
                  <a:pt x="4447390" y="8221"/>
                  <a:pt x="4328160" y="13716"/>
                </a:cubicBezTo>
                <a:cubicBezTo>
                  <a:pt x="4227436" y="28078"/>
                  <a:pt x="3754725" y="-2253"/>
                  <a:pt x="3597783" y="13716"/>
                </a:cubicBezTo>
                <a:cubicBezTo>
                  <a:pt x="3459353" y="10223"/>
                  <a:pt x="3317740" y="47315"/>
                  <a:pt x="3029712" y="13716"/>
                </a:cubicBezTo>
                <a:cubicBezTo>
                  <a:pt x="2766446" y="5245"/>
                  <a:pt x="2645518" y="35922"/>
                  <a:pt x="2299335" y="13716"/>
                </a:cubicBezTo>
                <a:cubicBezTo>
                  <a:pt x="1977844" y="23735"/>
                  <a:pt x="1781583" y="-1801"/>
                  <a:pt x="1514856" y="13716"/>
                </a:cubicBezTo>
                <a:cubicBezTo>
                  <a:pt x="1212648" y="18781"/>
                  <a:pt x="1087880" y="-4407"/>
                  <a:pt x="892683" y="13716"/>
                </a:cubicBezTo>
                <a:cubicBezTo>
                  <a:pt x="745769" y="11772"/>
                  <a:pt x="183254" y="-32062"/>
                  <a:pt x="0" y="13716"/>
                </a:cubicBezTo>
                <a:cubicBezTo>
                  <a:pt x="-907" y="9799"/>
                  <a:pt x="-75" y="7151"/>
                  <a:pt x="0" y="0"/>
                </a:cubicBezTo>
                <a:close/>
              </a:path>
              <a:path w="5410200" h="13716" stroke="0" extrusionOk="0">
                <a:moveTo>
                  <a:pt x="0" y="0"/>
                </a:moveTo>
                <a:cubicBezTo>
                  <a:pt x="269468" y="-22806"/>
                  <a:pt x="392563" y="4840"/>
                  <a:pt x="622173" y="0"/>
                </a:cubicBezTo>
                <a:cubicBezTo>
                  <a:pt x="884216" y="-2196"/>
                  <a:pt x="1034637" y="7784"/>
                  <a:pt x="1136142" y="0"/>
                </a:cubicBezTo>
                <a:cubicBezTo>
                  <a:pt x="1204956" y="5920"/>
                  <a:pt x="1559779" y="-61408"/>
                  <a:pt x="1920621" y="0"/>
                </a:cubicBezTo>
                <a:cubicBezTo>
                  <a:pt x="2280250" y="-18581"/>
                  <a:pt x="2372470" y="4128"/>
                  <a:pt x="2542794" y="0"/>
                </a:cubicBezTo>
                <a:cubicBezTo>
                  <a:pt x="2688150" y="-17189"/>
                  <a:pt x="2885478" y="-51412"/>
                  <a:pt x="3164967" y="0"/>
                </a:cubicBezTo>
                <a:cubicBezTo>
                  <a:pt x="3470933" y="16143"/>
                  <a:pt x="3588003" y="-4313"/>
                  <a:pt x="3949446" y="0"/>
                </a:cubicBezTo>
                <a:cubicBezTo>
                  <a:pt x="4331172" y="1470"/>
                  <a:pt x="4289286" y="5331"/>
                  <a:pt x="4517517" y="0"/>
                </a:cubicBezTo>
                <a:cubicBezTo>
                  <a:pt x="4736577" y="41911"/>
                  <a:pt x="5141868" y="443"/>
                  <a:pt x="5410200" y="0"/>
                </a:cubicBezTo>
                <a:cubicBezTo>
                  <a:pt x="5410845" y="2936"/>
                  <a:pt x="5409877" y="9829"/>
                  <a:pt x="5410200" y="13716"/>
                </a:cubicBezTo>
                <a:cubicBezTo>
                  <a:pt x="5130880" y="48304"/>
                  <a:pt x="5008082" y="-27188"/>
                  <a:pt x="4842129" y="13716"/>
                </a:cubicBezTo>
                <a:cubicBezTo>
                  <a:pt x="4629232" y="38478"/>
                  <a:pt x="4430159" y="43872"/>
                  <a:pt x="4165854" y="13716"/>
                </a:cubicBezTo>
                <a:cubicBezTo>
                  <a:pt x="3880517" y="17026"/>
                  <a:pt x="3820863" y="-12209"/>
                  <a:pt x="3543681" y="13716"/>
                </a:cubicBezTo>
                <a:cubicBezTo>
                  <a:pt x="3267577" y="39687"/>
                  <a:pt x="3047131" y="-8774"/>
                  <a:pt x="2759202" y="13716"/>
                </a:cubicBezTo>
                <a:cubicBezTo>
                  <a:pt x="2418778" y="17929"/>
                  <a:pt x="2206820" y="-35095"/>
                  <a:pt x="1974723" y="13716"/>
                </a:cubicBezTo>
                <a:cubicBezTo>
                  <a:pt x="1740429" y="35710"/>
                  <a:pt x="1599301" y="34493"/>
                  <a:pt x="1406652" y="13716"/>
                </a:cubicBezTo>
                <a:cubicBezTo>
                  <a:pt x="1196601" y="3966"/>
                  <a:pt x="938578" y="38717"/>
                  <a:pt x="730377" y="13716"/>
                </a:cubicBezTo>
                <a:cubicBezTo>
                  <a:pt x="524173" y="26651"/>
                  <a:pt x="336004" y="-17469"/>
                  <a:pt x="0" y="13716"/>
                </a:cubicBezTo>
                <a:cubicBezTo>
                  <a:pt x="-377" y="9245"/>
                  <a:pt x="1157" y="3819"/>
                  <a:pt x="0" y="0"/>
                </a:cubicBezTo>
                <a:close/>
              </a:path>
              <a:path w="5410200" h="13716" fill="none" stroke="0" extrusionOk="0">
                <a:moveTo>
                  <a:pt x="0" y="0"/>
                </a:moveTo>
                <a:cubicBezTo>
                  <a:pt x="148438" y="-27720"/>
                  <a:pt x="315263" y="-14841"/>
                  <a:pt x="568071" y="0"/>
                </a:cubicBezTo>
                <a:cubicBezTo>
                  <a:pt x="840209" y="21288"/>
                  <a:pt x="982180" y="-6281"/>
                  <a:pt x="1298448" y="0"/>
                </a:cubicBezTo>
                <a:cubicBezTo>
                  <a:pt x="1577021" y="13763"/>
                  <a:pt x="1630910" y="1060"/>
                  <a:pt x="1920621" y="0"/>
                </a:cubicBezTo>
                <a:cubicBezTo>
                  <a:pt x="2200928" y="-1340"/>
                  <a:pt x="2382869" y="-10369"/>
                  <a:pt x="2488692" y="0"/>
                </a:cubicBezTo>
                <a:cubicBezTo>
                  <a:pt x="2620356" y="20061"/>
                  <a:pt x="3042766" y="-74691"/>
                  <a:pt x="3219069" y="0"/>
                </a:cubicBezTo>
                <a:cubicBezTo>
                  <a:pt x="3395755" y="31704"/>
                  <a:pt x="3646717" y="33546"/>
                  <a:pt x="3895344" y="0"/>
                </a:cubicBezTo>
                <a:cubicBezTo>
                  <a:pt x="4131847" y="-43416"/>
                  <a:pt x="4371681" y="11418"/>
                  <a:pt x="4571619" y="0"/>
                </a:cubicBezTo>
                <a:cubicBezTo>
                  <a:pt x="4799447" y="47677"/>
                  <a:pt x="5212547" y="1562"/>
                  <a:pt x="5410200" y="0"/>
                </a:cubicBezTo>
                <a:cubicBezTo>
                  <a:pt x="5408905" y="2744"/>
                  <a:pt x="5410401" y="9950"/>
                  <a:pt x="5410200" y="13716"/>
                </a:cubicBezTo>
                <a:cubicBezTo>
                  <a:pt x="5139576" y="2947"/>
                  <a:pt x="5122299" y="33775"/>
                  <a:pt x="4842129" y="13716"/>
                </a:cubicBezTo>
                <a:cubicBezTo>
                  <a:pt x="4566356" y="6655"/>
                  <a:pt x="4456854" y="15426"/>
                  <a:pt x="4328160" y="13716"/>
                </a:cubicBezTo>
                <a:cubicBezTo>
                  <a:pt x="4234703" y="-822"/>
                  <a:pt x="3768176" y="-16062"/>
                  <a:pt x="3597783" y="13716"/>
                </a:cubicBezTo>
                <a:cubicBezTo>
                  <a:pt x="3430303" y="10148"/>
                  <a:pt x="3287506" y="20215"/>
                  <a:pt x="3029712" y="13716"/>
                </a:cubicBezTo>
                <a:cubicBezTo>
                  <a:pt x="2742636" y="-2421"/>
                  <a:pt x="2637847" y="18109"/>
                  <a:pt x="2299335" y="13716"/>
                </a:cubicBezTo>
                <a:cubicBezTo>
                  <a:pt x="1959433" y="-7861"/>
                  <a:pt x="1779456" y="37101"/>
                  <a:pt x="1514856" y="13716"/>
                </a:cubicBezTo>
                <a:cubicBezTo>
                  <a:pt x="1212431" y="31797"/>
                  <a:pt x="1086601" y="7282"/>
                  <a:pt x="892683" y="13716"/>
                </a:cubicBezTo>
                <a:cubicBezTo>
                  <a:pt x="721500" y="45800"/>
                  <a:pt x="194249" y="-29802"/>
                  <a:pt x="0" y="13716"/>
                </a:cubicBezTo>
                <a:cubicBezTo>
                  <a:pt x="-508" y="9800"/>
                  <a:pt x="-280" y="6827"/>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5410200"/>
                      <a:gd name="connsiteY0" fmla="*/ 0 h 13716"/>
                      <a:gd name="connsiteX1" fmla="*/ 568071 w 5410200"/>
                      <a:gd name="connsiteY1" fmla="*/ 0 h 13716"/>
                      <a:gd name="connsiteX2" fmla="*/ 1298448 w 5410200"/>
                      <a:gd name="connsiteY2" fmla="*/ 0 h 13716"/>
                      <a:gd name="connsiteX3" fmla="*/ 1920621 w 5410200"/>
                      <a:gd name="connsiteY3" fmla="*/ 0 h 13716"/>
                      <a:gd name="connsiteX4" fmla="*/ 2488692 w 5410200"/>
                      <a:gd name="connsiteY4" fmla="*/ 0 h 13716"/>
                      <a:gd name="connsiteX5" fmla="*/ 3219069 w 5410200"/>
                      <a:gd name="connsiteY5" fmla="*/ 0 h 13716"/>
                      <a:gd name="connsiteX6" fmla="*/ 3895344 w 5410200"/>
                      <a:gd name="connsiteY6" fmla="*/ 0 h 13716"/>
                      <a:gd name="connsiteX7" fmla="*/ 4571619 w 5410200"/>
                      <a:gd name="connsiteY7" fmla="*/ 0 h 13716"/>
                      <a:gd name="connsiteX8" fmla="*/ 5410200 w 5410200"/>
                      <a:gd name="connsiteY8" fmla="*/ 0 h 13716"/>
                      <a:gd name="connsiteX9" fmla="*/ 5410200 w 5410200"/>
                      <a:gd name="connsiteY9" fmla="*/ 13716 h 13716"/>
                      <a:gd name="connsiteX10" fmla="*/ 4842129 w 5410200"/>
                      <a:gd name="connsiteY10" fmla="*/ 13716 h 13716"/>
                      <a:gd name="connsiteX11" fmla="*/ 4328160 w 5410200"/>
                      <a:gd name="connsiteY11" fmla="*/ 13716 h 13716"/>
                      <a:gd name="connsiteX12" fmla="*/ 3597783 w 5410200"/>
                      <a:gd name="connsiteY12" fmla="*/ 13716 h 13716"/>
                      <a:gd name="connsiteX13" fmla="*/ 3029712 w 5410200"/>
                      <a:gd name="connsiteY13" fmla="*/ 13716 h 13716"/>
                      <a:gd name="connsiteX14" fmla="*/ 2299335 w 5410200"/>
                      <a:gd name="connsiteY14" fmla="*/ 13716 h 13716"/>
                      <a:gd name="connsiteX15" fmla="*/ 1514856 w 5410200"/>
                      <a:gd name="connsiteY15" fmla="*/ 13716 h 13716"/>
                      <a:gd name="connsiteX16" fmla="*/ 892683 w 5410200"/>
                      <a:gd name="connsiteY16" fmla="*/ 13716 h 13716"/>
                      <a:gd name="connsiteX17" fmla="*/ 0 w 5410200"/>
                      <a:gd name="connsiteY17" fmla="*/ 13716 h 13716"/>
                      <a:gd name="connsiteX18" fmla="*/ 0 w 5410200"/>
                      <a:gd name="connsiteY18"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3716"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09587" y="2854"/>
                          <a:pt x="5409791" y="9451"/>
                          <a:pt x="5410200" y="13716"/>
                        </a:cubicBezTo>
                        <a:cubicBezTo>
                          <a:pt x="5139060" y="2179"/>
                          <a:pt x="5121593" y="26463"/>
                          <a:pt x="4842129" y="13716"/>
                        </a:cubicBezTo>
                        <a:cubicBezTo>
                          <a:pt x="4562665" y="969"/>
                          <a:pt x="4448273" y="4915"/>
                          <a:pt x="4328160" y="13716"/>
                        </a:cubicBezTo>
                        <a:cubicBezTo>
                          <a:pt x="4208047" y="22517"/>
                          <a:pt x="3760936" y="17995"/>
                          <a:pt x="3597783" y="13716"/>
                        </a:cubicBezTo>
                        <a:cubicBezTo>
                          <a:pt x="3434630" y="9437"/>
                          <a:pt x="3299718" y="28641"/>
                          <a:pt x="3029712" y="13716"/>
                        </a:cubicBezTo>
                        <a:cubicBezTo>
                          <a:pt x="2759706" y="-1209"/>
                          <a:pt x="2640159" y="22822"/>
                          <a:pt x="2299335" y="13716"/>
                        </a:cubicBezTo>
                        <a:cubicBezTo>
                          <a:pt x="1958511" y="4610"/>
                          <a:pt x="1801186" y="24413"/>
                          <a:pt x="1514856" y="13716"/>
                        </a:cubicBezTo>
                        <a:cubicBezTo>
                          <a:pt x="1228526" y="3019"/>
                          <a:pt x="1063509" y="-9877"/>
                          <a:pt x="892683" y="13716"/>
                        </a:cubicBezTo>
                        <a:cubicBezTo>
                          <a:pt x="721857" y="37309"/>
                          <a:pt x="186945" y="-25469"/>
                          <a:pt x="0" y="13716"/>
                        </a:cubicBezTo>
                        <a:cubicBezTo>
                          <a:pt x="-342" y="9537"/>
                          <a:pt x="-97" y="6817"/>
                          <a:pt x="0" y="0"/>
                        </a:cubicBezTo>
                        <a:close/>
                      </a:path>
                      <a:path w="5410200" h="13716"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10660" y="2787"/>
                          <a:pt x="5410166" y="9748"/>
                          <a:pt x="5410200" y="13716"/>
                        </a:cubicBezTo>
                        <a:cubicBezTo>
                          <a:pt x="5163327" y="36922"/>
                          <a:pt x="5008749" y="6121"/>
                          <a:pt x="4842129" y="13716"/>
                        </a:cubicBezTo>
                        <a:cubicBezTo>
                          <a:pt x="4675509" y="21311"/>
                          <a:pt x="4433401" y="-5187"/>
                          <a:pt x="4165854" y="13716"/>
                        </a:cubicBezTo>
                        <a:cubicBezTo>
                          <a:pt x="3898308" y="32619"/>
                          <a:pt x="3809032" y="-13282"/>
                          <a:pt x="3543681" y="13716"/>
                        </a:cubicBezTo>
                        <a:cubicBezTo>
                          <a:pt x="3278330" y="40714"/>
                          <a:pt x="3073876" y="-20489"/>
                          <a:pt x="2759202" y="13716"/>
                        </a:cubicBezTo>
                        <a:cubicBezTo>
                          <a:pt x="2444528" y="47921"/>
                          <a:pt x="2204144" y="-1200"/>
                          <a:pt x="1974723" y="13716"/>
                        </a:cubicBezTo>
                        <a:cubicBezTo>
                          <a:pt x="1745302" y="28632"/>
                          <a:pt x="1602335" y="26918"/>
                          <a:pt x="1406652" y="13716"/>
                        </a:cubicBezTo>
                        <a:cubicBezTo>
                          <a:pt x="1210969" y="514"/>
                          <a:pt x="923948" y="-1411"/>
                          <a:pt x="730377" y="13716"/>
                        </a:cubicBezTo>
                        <a:cubicBezTo>
                          <a:pt x="536806" y="28843"/>
                          <a:pt x="336496" y="-4713"/>
                          <a:pt x="0" y="13716"/>
                        </a:cubicBezTo>
                        <a:cubicBezTo>
                          <a:pt x="-535" y="9547"/>
                          <a:pt x="488" y="4515"/>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8" name="Content Placeholder 5">
            <a:extLst>
              <a:ext uri="{FF2B5EF4-FFF2-40B4-BE49-F238E27FC236}">
                <a16:creationId xmlns:a16="http://schemas.microsoft.com/office/drawing/2014/main" id="{97B3E4D3-7A36-4EAA-82BE-ED7E486508F6}"/>
              </a:ext>
            </a:extLst>
          </p:cNvPr>
          <p:cNvGraphicFramePr>
            <a:graphicFrameLocks noGrp="1"/>
          </p:cNvGraphicFramePr>
          <p:nvPr>
            <p:ph idx="1"/>
            <p:extLst>
              <p:ext uri="{D42A27DB-BD31-4B8C-83A1-F6EECF244321}">
                <p14:modId xmlns:p14="http://schemas.microsoft.com/office/powerpoint/2010/main" val="3100513219"/>
              </p:ext>
            </p:extLst>
          </p:nvPr>
        </p:nvGraphicFramePr>
        <p:xfrm>
          <a:off x="3486013" y="640822"/>
          <a:ext cx="5175384" cy="55361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41146017"/>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3DD868-58E2-6E4D-9A74-6CF485EEB7D4}"/>
              </a:ext>
            </a:extLst>
          </p:cNvPr>
          <p:cNvSpPr>
            <a:spLocks noGrp="1"/>
          </p:cNvSpPr>
          <p:nvPr>
            <p:ph type="title"/>
          </p:nvPr>
        </p:nvSpPr>
        <p:spPr/>
        <p:txBody>
          <a:bodyPr>
            <a:normAutofit fontScale="90000"/>
          </a:bodyPr>
          <a:lstStyle/>
          <a:p>
            <a:r>
              <a:rPr lang="en-US" dirty="0"/>
              <a:t>Cathedral of Notre Dame, Bayeux Consecrated, 1077</a:t>
            </a:r>
          </a:p>
        </p:txBody>
      </p:sp>
      <p:pic>
        <p:nvPicPr>
          <p:cNvPr id="5" name="Content Placeholder 4" descr="A picture containing outdoor, building, sky, street&#10;&#10;Description automatically generated">
            <a:extLst>
              <a:ext uri="{FF2B5EF4-FFF2-40B4-BE49-F238E27FC236}">
                <a16:creationId xmlns:a16="http://schemas.microsoft.com/office/drawing/2014/main" id="{A8527D8D-8092-8349-9E31-DDC5A3D1BE79}"/>
              </a:ext>
            </a:extLst>
          </p:cNvPr>
          <p:cNvPicPr>
            <a:picLocks noGrp="1" noChangeAspect="1"/>
          </p:cNvPicPr>
          <p:nvPr>
            <p:ph idx="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177528" y="1600200"/>
            <a:ext cx="6788944" cy="4525963"/>
          </a:xfrm>
        </p:spPr>
      </p:pic>
      <p:sp>
        <p:nvSpPr>
          <p:cNvPr id="6" name="TextBox 5">
            <a:extLst>
              <a:ext uri="{FF2B5EF4-FFF2-40B4-BE49-F238E27FC236}">
                <a16:creationId xmlns:a16="http://schemas.microsoft.com/office/drawing/2014/main" id="{260DF4C5-6BD2-634B-98A0-442E4654ED17}"/>
              </a:ext>
            </a:extLst>
          </p:cNvPr>
          <p:cNvSpPr txBox="1"/>
          <p:nvPr/>
        </p:nvSpPr>
        <p:spPr>
          <a:xfrm>
            <a:off x="1177528" y="6126163"/>
            <a:ext cx="6788944" cy="230832"/>
          </a:xfrm>
          <a:prstGeom prst="rect">
            <a:avLst/>
          </a:prstGeom>
          <a:noFill/>
        </p:spPr>
        <p:txBody>
          <a:bodyPr wrap="square" rtlCol="0">
            <a:spAutoFit/>
          </a:bodyPr>
          <a:lstStyle/>
          <a:p>
            <a:r>
              <a:rPr lang="en-US" sz="900">
                <a:hlinkClick r:id="rId3" tooltip="http://commons.wikimedia.org/wiki/file:bayeux_cathedral.jpg"/>
              </a:rPr>
              <a:t>This Photo</a:t>
            </a:r>
            <a:r>
              <a:rPr lang="en-US" sz="900"/>
              <a:t> by Unknown Author is licensed under </a:t>
            </a:r>
            <a:r>
              <a:rPr lang="en-US" sz="900">
                <a:hlinkClick r:id="rId4" tooltip="https://creativecommons.org/licenses/by-sa/3.0/"/>
              </a:rPr>
              <a:t>CC BY-SA</a:t>
            </a:r>
            <a:endParaRPr lang="en-US" sz="900"/>
          </a:p>
        </p:txBody>
      </p:sp>
    </p:spTree>
    <p:extLst>
      <p:ext uri="{BB962C8B-B14F-4D97-AF65-F5344CB8AC3E}">
        <p14:creationId xmlns:p14="http://schemas.microsoft.com/office/powerpoint/2010/main" val="25357288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picture containing outdoor&#10;&#10;Description automatically generated">
            <a:extLst>
              <a:ext uri="{FF2B5EF4-FFF2-40B4-BE49-F238E27FC236}">
                <a16:creationId xmlns:a16="http://schemas.microsoft.com/office/drawing/2014/main" id="{4BD80412-E5B8-984D-AE0A-86717DA9C76D}"/>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3574" r="40176"/>
          <a:stretch/>
        </p:blipFill>
        <p:spPr>
          <a:xfrm rot="5400000">
            <a:off x="1143000" y="-1143000"/>
            <a:ext cx="6858000" cy="9144000"/>
          </a:xfrm>
          <a:prstGeom prst="rect">
            <a:avLst/>
          </a:prstGeom>
        </p:spPr>
      </p:pic>
      <p:sp>
        <p:nvSpPr>
          <p:cNvPr id="10" name="Rectangle 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9144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F80394D-4B29-BB4B-A175-3F1B893E4F6D}"/>
              </a:ext>
            </a:extLst>
          </p:cNvPr>
          <p:cNvSpPr>
            <a:spLocks noGrp="1"/>
          </p:cNvSpPr>
          <p:nvPr>
            <p:ph type="title"/>
          </p:nvPr>
        </p:nvSpPr>
        <p:spPr>
          <a:xfrm>
            <a:off x="392906" y="5317240"/>
            <a:ext cx="8408194" cy="744836"/>
          </a:xfrm>
        </p:spPr>
        <p:txBody>
          <a:bodyPr vert="horz" lIns="91440" tIns="45720" rIns="91440" bIns="45720" rtlCol="0" anchor="ctr">
            <a:normAutofit/>
          </a:bodyPr>
          <a:lstStyle/>
          <a:p>
            <a:pPr defTabSz="914400">
              <a:lnSpc>
                <a:spcPct val="90000"/>
              </a:lnSpc>
            </a:pPr>
            <a:r>
              <a:rPr lang="en-US" sz="3100">
                <a:solidFill>
                  <a:schemeClr val="tx1">
                    <a:lumMod val="85000"/>
                    <a:lumOff val="15000"/>
                  </a:schemeClr>
                </a:solidFill>
              </a:rPr>
              <a:t>Cathedral of Notre Dame</a:t>
            </a:r>
          </a:p>
        </p:txBody>
      </p:sp>
      <p:cxnSp>
        <p:nvCxnSpPr>
          <p:cNvPr id="12"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959566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descr="A picture containing building, arch, stone, colonnade&#10;&#10;Description automatically generated">
            <a:extLst>
              <a:ext uri="{FF2B5EF4-FFF2-40B4-BE49-F238E27FC236}">
                <a16:creationId xmlns:a16="http://schemas.microsoft.com/office/drawing/2014/main" id="{9364CE3A-8505-D242-8E7C-D2BEDB500379}"/>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a:stretch/>
        </p:blipFill>
        <p:spPr>
          <a:xfrm>
            <a:off x="20" y="10"/>
            <a:ext cx="9143980" cy="6857990"/>
          </a:xfrm>
          <a:prstGeom prst="rect">
            <a:avLst/>
          </a:prstGeom>
        </p:spPr>
      </p:pic>
      <p:sp>
        <p:nvSpPr>
          <p:cNvPr id="2" name="Title 1">
            <a:extLst>
              <a:ext uri="{FF2B5EF4-FFF2-40B4-BE49-F238E27FC236}">
                <a16:creationId xmlns:a16="http://schemas.microsoft.com/office/drawing/2014/main" id="{1082FF29-D3C6-3846-8DB0-ED85547A4266}"/>
              </a:ext>
            </a:extLst>
          </p:cNvPr>
          <p:cNvSpPr>
            <a:spLocks noGrp="1"/>
          </p:cNvSpPr>
          <p:nvPr>
            <p:ph type="title"/>
          </p:nvPr>
        </p:nvSpPr>
        <p:spPr>
          <a:xfrm>
            <a:off x="480060" y="640080"/>
            <a:ext cx="2064265" cy="2709275"/>
          </a:xfrm>
          <a:prstGeom prst="ellipse">
            <a:avLst/>
          </a:prstGeom>
          <a:solidFill>
            <a:srgbClr val="FFFFFF"/>
          </a:solidFill>
          <a:ln w="174625" cmpd="thinThick">
            <a:solidFill>
              <a:srgbClr val="FFFFFF"/>
            </a:solidFill>
          </a:ln>
        </p:spPr>
        <p:txBody>
          <a:bodyPr vert="horz" lIns="91440" tIns="45720" rIns="91440" bIns="45720" rtlCol="0" anchor="ctr">
            <a:normAutofit/>
          </a:bodyPr>
          <a:lstStyle/>
          <a:p>
            <a:pPr algn="ctr" defTabSz="914400">
              <a:lnSpc>
                <a:spcPct val="90000"/>
              </a:lnSpc>
            </a:pPr>
            <a:r>
              <a:rPr lang="en-US" sz="2400" dirty="0">
                <a:solidFill>
                  <a:srgbClr val="262626"/>
                </a:solidFill>
              </a:rPr>
              <a:t>Possibly where hung</a:t>
            </a:r>
          </a:p>
        </p:txBody>
      </p:sp>
    </p:spTree>
    <p:extLst>
      <p:ext uri="{BB962C8B-B14F-4D97-AF65-F5344CB8AC3E}">
        <p14:creationId xmlns:p14="http://schemas.microsoft.com/office/powerpoint/2010/main" val="38669092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picture containing building, stone, aisle, arch&#10;&#10;Description automatically generated">
            <a:extLst>
              <a:ext uri="{FF2B5EF4-FFF2-40B4-BE49-F238E27FC236}">
                <a16:creationId xmlns:a16="http://schemas.microsoft.com/office/drawing/2014/main" id="{01971B2B-6CEA-974A-8D61-1AFA2D5BC98C}"/>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2892" r="2892"/>
          <a:stretch>
            <a:fillRect/>
          </a:stretch>
        </p:blipFill>
        <p:spPr/>
      </p:pic>
      <p:sp>
        <p:nvSpPr>
          <p:cNvPr id="5" name="Text Placeholder 4">
            <a:extLst>
              <a:ext uri="{FF2B5EF4-FFF2-40B4-BE49-F238E27FC236}">
                <a16:creationId xmlns:a16="http://schemas.microsoft.com/office/drawing/2014/main" id="{8C470504-7CBB-0C41-B28E-2CBE549630D9}"/>
              </a:ext>
            </a:extLst>
          </p:cNvPr>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366957159"/>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408093A-0C2B-CB49-963B-A78B4FC482E5}"/>
              </a:ext>
            </a:extLst>
          </p:cNvPr>
          <p:cNvSpPr>
            <a:spLocks noGrp="1"/>
          </p:cNvSpPr>
          <p:nvPr>
            <p:ph type="title"/>
          </p:nvPr>
        </p:nvSpPr>
        <p:spPr>
          <a:xfrm>
            <a:off x="4885341" y="365125"/>
            <a:ext cx="3630007" cy="1807305"/>
          </a:xfrm>
        </p:spPr>
        <p:txBody>
          <a:bodyPr>
            <a:normAutofit/>
          </a:bodyPr>
          <a:lstStyle/>
          <a:p>
            <a:r>
              <a:rPr lang="en-US" dirty="0"/>
              <a:t>Welcome</a:t>
            </a:r>
          </a:p>
        </p:txBody>
      </p:sp>
      <p:pic>
        <p:nvPicPr>
          <p:cNvPr id="26" name="Picture 25" descr="Plant growing in a concrete crack">
            <a:extLst>
              <a:ext uri="{FF2B5EF4-FFF2-40B4-BE49-F238E27FC236}">
                <a16:creationId xmlns:a16="http://schemas.microsoft.com/office/drawing/2014/main" id="{6C6A5542-0098-4BE3-A4B3-17312C6DBFCC}"/>
              </a:ext>
            </a:extLst>
          </p:cNvPr>
          <p:cNvPicPr>
            <a:picLocks noChangeAspect="1"/>
          </p:cNvPicPr>
          <p:nvPr/>
        </p:nvPicPr>
        <p:blipFill rotWithShape="1">
          <a:blip r:embed="rId2"/>
          <a:srcRect l="18358" r="36992" b="-1"/>
          <a:stretch/>
        </p:blipFill>
        <p:spPr>
          <a:xfrm>
            <a:off x="20" y="10"/>
            <a:ext cx="4587406"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5" name="Content Placeholder 4">
            <a:extLst>
              <a:ext uri="{FF2B5EF4-FFF2-40B4-BE49-F238E27FC236}">
                <a16:creationId xmlns:a16="http://schemas.microsoft.com/office/drawing/2014/main" id="{265553E7-4E69-2344-BAF9-2BEFD420D6EB}"/>
              </a:ext>
            </a:extLst>
          </p:cNvPr>
          <p:cNvSpPr>
            <a:spLocks noGrp="1"/>
          </p:cNvSpPr>
          <p:nvPr>
            <p:ph idx="1"/>
          </p:nvPr>
        </p:nvSpPr>
        <p:spPr>
          <a:xfrm>
            <a:off x="4885341" y="2333297"/>
            <a:ext cx="3630007" cy="3843666"/>
          </a:xfrm>
        </p:spPr>
        <p:txBody>
          <a:bodyPr>
            <a:normAutofit/>
          </a:bodyPr>
          <a:lstStyle/>
          <a:p>
            <a:r>
              <a:rPr lang="en-US" sz="1700" i="1"/>
              <a:t>“The Bayeux Tapestry is one of the supreme achievements of the Norman Romanesque…. Its survival almost intact over nine centuries is little short of miraculous…. Its exceptional length, the harmony and freshness of its colours, its exquisite workmanship, and the genius of its guiding spirit </a:t>
            </a:r>
            <a:r>
              <a:rPr lang="en-US" sz="1700" i="1" u="sng"/>
              <a:t>combine</a:t>
            </a:r>
            <a:r>
              <a:rPr lang="en-US" sz="1700" i="1"/>
              <a:t> to make it endlessly fascinating.”</a:t>
            </a:r>
          </a:p>
          <a:p>
            <a:pPr marL="0" indent="0">
              <a:buNone/>
            </a:pPr>
            <a:r>
              <a:rPr lang="en-US" sz="1700"/>
              <a:t>Sylvette Lemagne, conservator</a:t>
            </a:r>
          </a:p>
        </p:txBody>
      </p:sp>
    </p:spTree>
    <p:extLst>
      <p:ext uri="{BB962C8B-B14F-4D97-AF65-F5344CB8AC3E}">
        <p14:creationId xmlns:p14="http://schemas.microsoft.com/office/powerpoint/2010/main" val="250006698"/>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picture containing colorful, stone, altar&#10;&#10;Description automatically generated">
            <a:extLst>
              <a:ext uri="{FF2B5EF4-FFF2-40B4-BE49-F238E27FC236}">
                <a16:creationId xmlns:a16="http://schemas.microsoft.com/office/drawing/2014/main" id="{3852F017-0335-2F43-AF77-2456A6C142A7}"/>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0000" r="10000"/>
          <a:stretch>
            <a:fillRect/>
          </a:stretch>
        </p:blipFill>
        <p:spPr/>
      </p:pic>
      <p:sp>
        <p:nvSpPr>
          <p:cNvPr id="3" name="Text Placeholder 2">
            <a:extLst>
              <a:ext uri="{FF2B5EF4-FFF2-40B4-BE49-F238E27FC236}">
                <a16:creationId xmlns:a16="http://schemas.microsoft.com/office/drawing/2014/main" id="{8CD8907F-600A-5D4E-BEEA-A26EDF484453}"/>
              </a:ext>
            </a:extLst>
          </p:cNvPr>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1543896358"/>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picture containing building, aisle, stone, altar&#10;&#10;Description automatically generated">
            <a:extLst>
              <a:ext uri="{FF2B5EF4-FFF2-40B4-BE49-F238E27FC236}">
                <a16:creationId xmlns:a16="http://schemas.microsoft.com/office/drawing/2014/main" id="{8509E08F-AF94-B547-B0A1-1A910F5ACB1A}"/>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7583" r="15750" b="-1"/>
          <a:stretch/>
        </p:blipFill>
        <p:spPr>
          <a:xfrm>
            <a:off x="20" y="10"/>
            <a:ext cx="9143980" cy="6857990"/>
          </a:xfrm>
          <a:prstGeom prst="rect">
            <a:avLst/>
          </a:prstGeom>
        </p:spPr>
      </p:pic>
      <p:sp>
        <p:nvSpPr>
          <p:cNvPr id="10" name="Rectangle 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9144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646426C-3E9B-1F46-9172-C765B087D730}"/>
              </a:ext>
            </a:extLst>
          </p:cNvPr>
          <p:cNvSpPr>
            <a:spLocks noGrp="1"/>
          </p:cNvSpPr>
          <p:nvPr>
            <p:ph type="title"/>
          </p:nvPr>
        </p:nvSpPr>
        <p:spPr>
          <a:xfrm>
            <a:off x="392906" y="5317240"/>
            <a:ext cx="8408194" cy="744836"/>
          </a:xfrm>
        </p:spPr>
        <p:txBody>
          <a:bodyPr vert="horz" lIns="91440" tIns="45720" rIns="91440" bIns="45720" rtlCol="0" anchor="ctr">
            <a:normAutofit/>
          </a:bodyPr>
          <a:lstStyle/>
          <a:p>
            <a:pPr defTabSz="914400">
              <a:lnSpc>
                <a:spcPct val="90000"/>
              </a:lnSpc>
            </a:pPr>
            <a:r>
              <a:rPr lang="en-US" sz="3100" dirty="0">
                <a:solidFill>
                  <a:schemeClr val="tx1">
                    <a:lumMod val="85000"/>
                    <a:lumOff val="15000"/>
                  </a:schemeClr>
                </a:solidFill>
              </a:rPr>
              <a:t>Interesting, but probably airbrush</a:t>
            </a:r>
          </a:p>
        </p:txBody>
      </p:sp>
      <p:cxnSp>
        <p:nvCxnSpPr>
          <p:cNvPr id="12"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008245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picture containing outdoor, grass, building&#10;&#10;Description automatically generated">
            <a:extLst>
              <a:ext uri="{FF2B5EF4-FFF2-40B4-BE49-F238E27FC236}">
                <a16:creationId xmlns:a16="http://schemas.microsoft.com/office/drawing/2014/main" id="{442A4EB6-2637-E749-94A5-62F97D5D1B3E}"/>
              </a:ext>
            </a:extLst>
          </p:cNvPr>
          <p:cNvPicPr>
            <a:picLocks noGrp="1" noChangeAspect="1"/>
          </p:cNvPicPr>
          <p:nvPr>
            <p:ph idx="1"/>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a:stretch/>
        </p:blipFill>
        <p:spPr>
          <a:xfrm>
            <a:off x="20" y="3474"/>
            <a:ext cx="9143980" cy="6857990"/>
          </a:xfrm>
          <a:prstGeom prst="rect">
            <a:avLst/>
          </a:prstGeom>
        </p:spPr>
      </p:pic>
      <p:sp>
        <p:nvSpPr>
          <p:cNvPr id="11" name="Rectangle 10">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9144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F7C0E5F-A0B6-0948-8C6E-450F366CC4A6}"/>
              </a:ext>
            </a:extLst>
          </p:cNvPr>
          <p:cNvSpPr>
            <a:spLocks noGrp="1"/>
          </p:cNvSpPr>
          <p:nvPr>
            <p:ph type="title"/>
          </p:nvPr>
        </p:nvSpPr>
        <p:spPr>
          <a:xfrm>
            <a:off x="392906" y="5317240"/>
            <a:ext cx="8408194" cy="744836"/>
          </a:xfrm>
        </p:spPr>
        <p:txBody>
          <a:bodyPr vert="horz" lIns="91440" tIns="45720" rIns="91440" bIns="45720" rtlCol="0" anchor="ctr">
            <a:normAutofit/>
          </a:bodyPr>
          <a:lstStyle/>
          <a:p>
            <a:pPr defTabSz="914400">
              <a:lnSpc>
                <a:spcPct val="90000"/>
              </a:lnSpc>
            </a:pPr>
            <a:r>
              <a:rPr lang="en-US" sz="3100" dirty="0">
                <a:solidFill>
                  <a:schemeClr val="tx1">
                    <a:lumMod val="85000"/>
                    <a:lumOff val="15000"/>
                  </a:schemeClr>
                </a:solidFill>
              </a:rPr>
              <a:t>NOW: Museum de </a:t>
            </a:r>
            <a:r>
              <a:rPr lang="en-US" sz="3100" dirty="0" err="1">
                <a:solidFill>
                  <a:schemeClr val="tx1">
                    <a:lumMod val="85000"/>
                    <a:lumOff val="15000"/>
                  </a:schemeClr>
                </a:solidFill>
              </a:rPr>
              <a:t>Tapisserie</a:t>
            </a:r>
            <a:r>
              <a:rPr lang="en-US" sz="3100" dirty="0">
                <a:solidFill>
                  <a:schemeClr val="tx1">
                    <a:lumMod val="85000"/>
                    <a:lumOff val="15000"/>
                  </a:schemeClr>
                </a:solidFill>
              </a:rPr>
              <a:t> de Bayeux</a:t>
            </a:r>
          </a:p>
        </p:txBody>
      </p:sp>
      <p:cxnSp>
        <p:nvCxnSpPr>
          <p:cNvPr id="13" name="Straight Connector 12">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07C7AD8D-7538-D44C-9029-5DBC90340AB4}"/>
              </a:ext>
            </a:extLst>
          </p:cNvPr>
          <p:cNvSpPr txBox="1"/>
          <p:nvPr/>
        </p:nvSpPr>
        <p:spPr>
          <a:xfrm>
            <a:off x="6957184" y="6657945"/>
            <a:ext cx="2186816"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3" tooltip="http://www.flickr.com/photos/archaeology-travel/6252770772/">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4" tooltip="https://creativecommons.org/licenses/by/3.0/">
                  <a:extLst>
                    <a:ext uri="{A12FA001-AC4F-418D-AE19-62706E023703}">
                      <ahyp:hlinkClr xmlns:ahyp="http://schemas.microsoft.com/office/drawing/2018/hyperlinkcolor" val="tx"/>
                    </a:ext>
                  </a:extLst>
                </a:hlinkClick>
              </a:rPr>
              <a:t>CC BY</a:t>
            </a:r>
            <a:endParaRPr lang="en-US" sz="700">
              <a:solidFill>
                <a:srgbClr val="FFFFFF"/>
              </a:solidFill>
            </a:endParaRPr>
          </a:p>
        </p:txBody>
      </p:sp>
    </p:spTree>
    <p:extLst>
      <p:ext uri="{BB962C8B-B14F-4D97-AF65-F5344CB8AC3E}">
        <p14:creationId xmlns:p14="http://schemas.microsoft.com/office/powerpoint/2010/main" val="39522095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close-up of a window&#10;&#10;Description automatically generated with low confidence">
            <a:extLst>
              <a:ext uri="{FF2B5EF4-FFF2-40B4-BE49-F238E27FC236}">
                <a16:creationId xmlns:a16="http://schemas.microsoft.com/office/drawing/2014/main" id="{42036419-9EEF-3B49-80B2-D3B2E6B9A2F5}"/>
              </a:ext>
            </a:extLst>
          </p:cNvPr>
          <p:cNvPicPr>
            <a:picLocks noGrp="1" noChangeAspect="1"/>
          </p:cNvPicPr>
          <p:nvPr>
            <p:ph idx="1"/>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7121"/>
          <a:stretch/>
        </p:blipFill>
        <p:spPr>
          <a:xfrm>
            <a:off x="20" y="10"/>
            <a:ext cx="9143980" cy="6857990"/>
          </a:xfrm>
          <a:prstGeom prst="rect">
            <a:avLst/>
          </a:prstGeom>
        </p:spPr>
      </p:pic>
      <p:sp>
        <p:nvSpPr>
          <p:cNvPr id="11" name="Rectangle 10">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9144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58589D5-B9C6-384E-84E2-C1E7C62E43FD}"/>
              </a:ext>
            </a:extLst>
          </p:cNvPr>
          <p:cNvSpPr>
            <a:spLocks noGrp="1"/>
          </p:cNvSpPr>
          <p:nvPr>
            <p:ph type="title"/>
          </p:nvPr>
        </p:nvSpPr>
        <p:spPr>
          <a:xfrm>
            <a:off x="392906" y="5317240"/>
            <a:ext cx="8408194" cy="744836"/>
          </a:xfrm>
        </p:spPr>
        <p:txBody>
          <a:bodyPr vert="horz" lIns="91440" tIns="45720" rIns="91440" bIns="45720" rtlCol="0" anchor="ctr">
            <a:normAutofit/>
          </a:bodyPr>
          <a:lstStyle/>
          <a:p>
            <a:pPr defTabSz="914400">
              <a:lnSpc>
                <a:spcPct val="90000"/>
              </a:lnSpc>
            </a:pPr>
            <a:r>
              <a:rPr lang="en-US" sz="3100" dirty="0">
                <a:solidFill>
                  <a:schemeClr val="tx1">
                    <a:lumMod val="85000"/>
                    <a:lumOff val="15000"/>
                  </a:schemeClr>
                </a:solidFill>
              </a:rPr>
              <a:t>NOW: In Museum</a:t>
            </a:r>
          </a:p>
        </p:txBody>
      </p:sp>
      <p:cxnSp>
        <p:nvCxnSpPr>
          <p:cNvPr id="13" name="Straight Connector 12">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1D604F35-AF17-DB43-97FF-57ED7A81ED9C}"/>
              </a:ext>
            </a:extLst>
          </p:cNvPr>
          <p:cNvSpPr txBox="1"/>
          <p:nvPr/>
        </p:nvSpPr>
        <p:spPr>
          <a:xfrm>
            <a:off x="6957184" y="6657945"/>
            <a:ext cx="2186816"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3" tooltip="http://travelfrance.tips/bayeux-the-tapestry/">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4" tooltip="https://creativecommons.org/licenses/by/3.0/">
                  <a:extLst>
                    <a:ext uri="{A12FA001-AC4F-418D-AE19-62706E023703}">
                      <ahyp:hlinkClr xmlns:ahyp="http://schemas.microsoft.com/office/drawing/2018/hyperlinkcolor" val="tx"/>
                    </a:ext>
                  </a:extLst>
                </a:hlinkClick>
              </a:rPr>
              <a:t>CC BY</a:t>
            </a:r>
            <a:endParaRPr lang="en-US" sz="700">
              <a:solidFill>
                <a:srgbClr val="FFFFFF"/>
              </a:solidFill>
            </a:endParaRPr>
          </a:p>
        </p:txBody>
      </p:sp>
    </p:spTree>
    <p:extLst>
      <p:ext uri="{BB962C8B-B14F-4D97-AF65-F5344CB8AC3E}">
        <p14:creationId xmlns:p14="http://schemas.microsoft.com/office/powerpoint/2010/main" val="29636874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1294A1-E7DB-D04E-BFAA-7EFA3EE4A0DA}"/>
              </a:ext>
            </a:extLst>
          </p:cNvPr>
          <p:cNvSpPr>
            <a:spLocks noGrp="1"/>
          </p:cNvSpPr>
          <p:nvPr>
            <p:ph type="title"/>
          </p:nvPr>
        </p:nvSpPr>
        <p:spPr/>
        <p:txBody>
          <a:bodyPr/>
          <a:lstStyle/>
          <a:p>
            <a:endParaRPr lang="en-US"/>
          </a:p>
        </p:txBody>
      </p:sp>
      <p:pic>
        <p:nvPicPr>
          <p:cNvPr id="5" name="Content Placeholder 4" descr="A screenshot of a video game&#10;&#10;Description automatically generated with medium confidence">
            <a:extLst>
              <a:ext uri="{FF2B5EF4-FFF2-40B4-BE49-F238E27FC236}">
                <a16:creationId xmlns:a16="http://schemas.microsoft.com/office/drawing/2014/main" id="{1BEDE11D-325B-C347-821B-9B27EE0A25C4}"/>
              </a:ext>
            </a:extLst>
          </p:cNvPr>
          <p:cNvPicPr>
            <a:picLocks noGrp="1" noChangeAspect="1"/>
          </p:cNvPicPr>
          <p:nvPr>
            <p:ph idx="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457200" y="1835012"/>
            <a:ext cx="8229600" cy="4056338"/>
          </a:xfrm>
        </p:spPr>
      </p:pic>
      <p:sp>
        <p:nvSpPr>
          <p:cNvPr id="6" name="TextBox 5">
            <a:extLst>
              <a:ext uri="{FF2B5EF4-FFF2-40B4-BE49-F238E27FC236}">
                <a16:creationId xmlns:a16="http://schemas.microsoft.com/office/drawing/2014/main" id="{A9EC2FEE-3171-CE4A-AB1B-54176404AE53}"/>
              </a:ext>
            </a:extLst>
          </p:cNvPr>
          <p:cNvSpPr txBox="1"/>
          <p:nvPr/>
        </p:nvSpPr>
        <p:spPr>
          <a:xfrm>
            <a:off x="457200" y="5891350"/>
            <a:ext cx="8229600" cy="230832"/>
          </a:xfrm>
          <a:prstGeom prst="rect">
            <a:avLst/>
          </a:prstGeom>
          <a:noFill/>
        </p:spPr>
        <p:txBody>
          <a:bodyPr wrap="square" rtlCol="0">
            <a:spAutoFit/>
          </a:bodyPr>
          <a:lstStyle/>
          <a:p>
            <a:r>
              <a:rPr lang="en-US" sz="900">
                <a:hlinkClick r:id="rId3" tooltip="http://brewminate.com/the-bayeux-tapestry/"/>
              </a:rPr>
              <a:t>This Photo</a:t>
            </a:r>
            <a:r>
              <a:rPr lang="en-US" sz="900"/>
              <a:t> by Unknown Author is licensed under </a:t>
            </a:r>
            <a:r>
              <a:rPr lang="en-US" sz="900">
                <a:hlinkClick r:id="rId4" tooltip="https://creativecommons.org/licenses/by-nc-sa/3.0/"/>
              </a:rPr>
              <a:t>CC BY-SA-NC</a:t>
            </a:r>
            <a:endParaRPr lang="en-US" sz="900"/>
          </a:p>
        </p:txBody>
      </p:sp>
    </p:spTree>
    <p:extLst>
      <p:ext uri="{BB962C8B-B14F-4D97-AF65-F5344CB8AC3E}">
        <p14:creationId xmlns:p14="http://schemas.microsoft.com/office/powerpoint/2010/main" val="33325494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43CAA20-3569-4189-9E48-239A229A86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C82BF6F9-120B-D84D-8C45-5FDC511847EF}"/>
              </a:ext>
            </a:extLst>
          </p:cNvPr>
          <p:cNvSpPr>
            <a:spLocks noGrp="1"/>
          </p:cNvSpPr>
          <p:nvPr>
            <p:ph type="title"/>
          </p:nvPr>
        </p:nvSpPr>
        <p:spPr>
          <a:xfrm>
            <a:off x="628650" y="451381"/>
            <a:ext cx="7884414" cy="4066540"/>
          </a:xfrm>
        </p:spPr>
        <p:txBody>
          <a:bodyPr vert="horz" lIns="91440" tIns="45720" rIns="91440" bIns="45720" rtlCol="0" anchor="b">
            <a:normAutofit/>
          </a:bodyPr>
          <a:lstStyle/>
          <a:p>
            <a:pPr algn="l" defTabSz="914400">
              <a:lnSpc>
                <a:spcPct val="90000"/>
              </a:lnSpc>
            </a:pPr>
            <a:r>
              <a:rPr lang="en-US" sz="5700" kern="1200" dirty="0">
                <a:solidFill>
                  <a:schemeClr val="tx1"/>
                </a:solidFill>
                <a:latin typeface="+mj-lt"/>
                <a:ea typeface="+mj-ea"/>
                <a:cs typeface="+mj-cs"/>
              </a:rPr>
              <a:t>Questions / Contributions before we go to historical contexts ?</a:t>
            </a:r>
          </a:p>
        </p:txBody>
      </p:sp>
      <p:sp>
        <p:nvSpPr>
          <p:cNvPr id="11" name="sketch line">
            <a:extLst>
              <a:ext uri="{FF2B5EF4-FFF2-40B4-BE49-F238E27FC236}">
                <a16:creationId xmlns:a16="http://schemas.microsoft.com/office/drawing/2014/main" id="{DA542B6D-E775-4832-91DC-2D20F85781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8650" y="4718595"/>
            <a:ext cx="4057650" cy="18288"/>
          </a:xfrm>
          <a:custGeom>
            <a:avLst/>
            <a:gdLst>
              <a:gd name="connsiteX0" fmla="*/ 0 w 4057650"/>
              <a:gd name="connsiteY0" fmla="*/ 0 h 18288"/>
              <a:gd name="connsiteX1" fmla="*/ 757428 w 4057650"/>
              <a:gd name="connsiteY1" fmla="*/ 0 h 18288"/>
              <a:gd name="connsiteX2" fmla="*/ 1474279 w 4057650"/>
              <a:gd name="connsiteY2" fmla="*/ 0 h 18288"/>
              <a:gd name="connsiteX3" fmla="*/ 2191131 w 4057650"/>
              <a:gd name="connsiteY3" fmla="*/ 0 h 18288"/>
              <a:gd name="connsiteX4" fmla="*/ 2745676 w 4057650"/>
              <a:gd name="connsiteY4" fmla="*/ 0 h 18288"/>
              <a:gd name="connsiteX5" fmla="*/ 3340798 w 4057650"/>
              <a:gd name="connsiteY5" fmla="*/ 0 h 18288"/>
              <a:gd name="connsiteX6" fmla="*/ 4057650 w 4057650"/>
              <a:gd name="connsiteY6" fmla="*/ 0 h 18288"/>
              <a:gd name="connsiteX7" fmla="*/ 4057650 w 4057650"/>
              <a:gd name="connsiteY7" fmla="*/ 18288 h 18288"/>
              <a:gd name="connsiteX8" fmla="*/ 3381375 w 4057650"/>
              <a:gd name="connsiteY8" fmla="*/ 18288 h 18288"/>
              <a:gd name="connsiteX9" fmla="*/ 2826830 w 4057650"/>
              <a:gd name="connsiteY9" fmla="*/ 18288 h 18288"/>
              <a:gd name="connsiteX10" fmla="*/ 2272284 w 4057650"/>
              <a:gd name="connsiteY10" fmla="*/ 18288 h 18288"/>
              <a:gd name="connsiteX11" fmla="*/ 1555432 w 4057650"/>
              <a:gd name="connsiteY11" fmla="*/ 18288 h 18288"/>
              <a:gd name="connsiteX12" fmla="*/ 960310 w 4057650"/>
              <a:gd name="connsiteY12" fmla="*/ 18288 h 18288"/>
              <a:gd name="connsiteX13" fmla="*/ 0 w 4057650"/>
              <a:gd name="connsiteY13" fmla="*/ 18288 h 18288"/>
              <a:gd name="connsiteX14" fmla="*/ 0 w 4057650"/>
              <a:gd name="connsiteY14" fmla="*/ 0 h 18288"/>
              <a:gd name="connsiteX0" fmla="*/ 0 w 4057650"/>
              <a:gd name="connsiteY0" fmla="*/ 0 h 18288"/>
              <a:gd name="connsiteX1" fmla="*/ 635698 w 4057650"/>
              <a:gd name="connsiteY1" fmla="*/ 0 h 18288"/>
              <a:gd name="connsiteX2" fmla="*/ 1190244 w 4057650"/>
              <a:gd name="connsiteY2" fmla="*/ 0 h 18288"/>
              <a:gd name="connsiteX3" fmla="*/ 1947672 w 4057650"/>
              <a:gd name="connsiteY3" fmla="*/ 0 h 18288"/>
              <a:gd name="connsiteX4" fmla="*/ 2583370 w 4057650"/>
              <a:gd name="connsiteY4" fmla="*/ 0 h 18288"/>
              <a:gd name="connsiteX5" fmla="*/ 3219069 w 4057650"/>
              <a:gd name="connsiteY5" fmla="*/ 0 h 18288"/>
              <a:gd name="connsiteX6" fmla="*/ 4057650 w 4057650"/>
              <a:gd name="connsiteY6" fmla="*/ 0 h 18288"/>
              <a:gd name="connsiteX7" fmla="*/ 4057650 w 4057650"/>
              <a:gd name="connsiteY7" fmla="*/ 18288 h 18288"/>
              <a:gd name="connsiteX8" fmla="*/ 3381375 w 4057650"/>
              <a:gd name="connsiteY8" fmla="*/ 18288 h 18288"/>
              <a:gd name="connsiteX9" fmla="*/ 2826830 w 4057650"/>
              <a:gd name="connsiteY9" fmla="*/ 18288 h 18288"/>
              <a:gd name="connsiteX10" fmla="*/ 2150555 w 4057650"/>
              <a:gd name="connsiteY10" fmla="*/ 18288 h 18288"/>
              <a:gd name="connsiteX11" fmla="*/ 1474280 w 4057650"/>
              <a:gd name="connsiteY11" fmla="*/ 18288 h 18288"/>
              <a:gd name="connsiteX12" fmla="*/ 838581 w 4057650"/>
              <a:gd name="connsiteY12" fmla="*/ 18288 h 18288"/>
              <a:gd name="connsiteX13" fmla="*/ 0 w 4057650"/>
              <a:gd name="connsiteY13" fmla="*/ 18288 h 18288"/>
              <a:gd name="connsiteX14" fmla="*/ 0 w 4057650"/>
              <a:gd name="connsiteY14"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057650" h="18288" fill="none" extrusionOk="0">
                <a:moveTo>
                  <a:pt x="0" y="0"/>
                </a:moveTo>
                <a:cubicBezTo>
                  <a:pt x="367148" y="-8908"/>
                  <a:pt x="517612" y="4501"/>
                  <a:pt x="757428" y="0"/>
                </a:cubicBezTo>
                <a:cubicBezTo>
                  <a:pt x="1032602" y="-7253"/>
                  <a:pt x="1110097" y="-4084"/>
                  <a:pt x="1474279" y="0"/>
                </a:cubicBezTo>
                <a:cubicBezTo>
                  <a:pt x="1838373" y="-7421"/>
                  <a:pt x="1905070" y="-3632"/>
                  <a:pt x="2191131" y="0"/>
                </a:cubicBezTo>
                <a:cubicBezTo>
                  <a:pt x="2479083" y="8044"/>
                  <a:pt x="2590278" y="-15025"/>
                  <a:pt x="2745676" y="0"/>
                </a:cubicBezTo>
                <a:cubicBezTo>
                  <a:pt x="2939709" y="9877"/>
                  <a:pt x="3136017" y="-24028"/>
                  <a:pt x="3340798" y="0"/>
                </a:cubicBezTo>
                <a:cubicBezTo>
                  <a:pt x="3577524" y="19058"/>
                  <a:pt x="3755433" y="-7221"/>
                  <a:pt x="4057650" y="0"/>
                </a:cubicBezTo>
                <a:cubicBezTo>
                  <a:pt x="4057420" y="8026"/>
                  <a:pt x="4058238" y="15039"/>
                  <a:pt x="4057650" y="18288"/>
                </a:cubicBezTo>
                <a:cubicBezTo>
                  <a:pt x="3746991" y="51472"/>
                  <a:pt x="3642040" y="-9140"/>
                  <a:pt x="3381375" y="18288"/>
                </a:cubicBezTo>
                <a:cubicBezTo>
                  <a:pt x="3142532" y="69343"/>
                  <a:pt x="2955382" y="-2590"/>
                  <a:pt x="2826830" y="18288"/>
                </a:cubicBezTo>
                <a:cubicBezTo>
                  <a:pt x="2734164" y="30636"/>
                  <a:pt x="2422331" y="17559"/>
                  <a:pt x="2272284" y="18288"/>
                </a:cubicBezTo>
                <a:cubicBezTo>
                  <a:pt x="2111408" y="24730"/>
                  <a:pt x="1888168" y="26061"/>
                  <a:pt x="1555432" y="18288"/>
                </a:cubicBezTo>
                <a:cubicBezTo>
                  <a:pt x="1389125" y="7689"/>
                  <a:pt x="1177551" y="44302"/>
                  <a:pt x="960310" y="18288"/>
                </a:cubicBezTo>
                <a:cubicBezTo>
                  <a:pt x="875922" y="-35328"/>
                  <a:pt x="323458" y="14834"/>
                  <a:pt x="0" y="18288"/>
                </a:cubicBezTo>
                <a:cubicBezTo>
                  <a:pt x="732" y="12147"/>
                  <a:pt x="1474" y="5759"/>
                  <a:pt x="0" y="0"/>
                </a:cubicBezTo>
                <a:close/>
              </a:path>
              <a:path w="4057650" h="18288" stroke="0" extrusionOk="0">
                <a:moveTo>
                  <a:pt x="0" y="0"/>
                </a:moveTo>
                <a:cubicBezTo>
                  <a:pt x="242151" y="36334"/>
                  <a:pt x="500401" y="29139"/>
                  <a:pt x="635698" y="0"/>
                </a:cubicBezTo>
                <a:cubicBezTo>
                  <a:pt x="783144" y="-32004"/>
                  <a:pt x="950843" y="-4485"/>
                  <a:pt x="1190244" y="0"/>
                </a:cubicBezTo>
                <a:cubicBezTo>
                  <a:pt x="1493739" y="37672"/>
                  <a:pt x="1683931" y="-5135"/>
                  <a:pt x="1947672" y="0"/>
                </a:cubicBezTo>
                <a:cubicBezTo>
                  <a:pt x="2231467" y="29157"/>
                  <a:pt x="2283780" y="-18583"/>
                  <a:pt x="2583370" y="0"/>
                </a:cubicBezTo>
                <a:cubicBezTo>
                  <a:pt x="2879743" y="13186"/>
                  <a:pt x="3001896" y="40538"/>
                  <a:pt x="3219069" y="0"/>
                </a:cubicBezTo>
                <a:cubicBezTo>
                  <a:pt x="3480307" y="-5034"/>
                  <a:pt x="3756341" y="17550"/>
                  <a:pt x="4057650" y="0"/>
                </a:cubicBezTo>
                <a:cubicBezTo>
                  <a:pt x="4056338" y="6441"/>
                  <a:pt x="4057679" y="13855"/>
                  <a:pt x="4057650" y="18288"/>
                </a:cubicBezTo>
                <a:cubicBezTo>
                  <a:pt x="3866391" y="15329"/>
                  <a:pt x="3683092" y="27213"/>
                  <a:pt x="3381375" y="18288"/>
                </a:cubicBezTo>
                <a:cubicBezTo>
                  <a:pt x="3077442" y="-31539"/>
                  <a:pt x="2959293" y="-5332"/>
                  <a:pt x="2826830" y="18288"/>
                </a:cubicBezTo>
                <a:cubicBezTo>
                  <a:pt x="2745586" y="53568"/>
                  <a:pt x="2366651" y="59392"/>
                  <a:pt x="2150555" y="18288"/>
                </a:cubicBezTo>
                <a:cubicBezTo>
                  <a:pt x="1889766" y="-17354"/>
                  <a:pt x="1744011" y="-22688"/>
                  <a:pt x="1474280" y="18288"/>
                </a:cubicBezTo>
                <a:cubicBezTo>
                  <a:pt x="1211536" y="22995"/>
                  <a:pt x="970196" y="35522"/>
                  <a:pt x="838581" y="18288"/>
                </a:cubicBezTo>
                <a:cubicBezTo>
                  <a:pt x="683899" y="-4450"/>
                  <a:pt x="224248" y="-42444"/>
                  <a:pt x="0" y="18288"/>
                </a:cubicBezTo>
                <a:cubicBezTo>
                  <a:pt x="821" y="10074"/>
                  <a:pt x="-92" y="8278"/>
                  <a:pt x="0" y="0"/>
                </a:cubicBezTo>
                <a:close/>
              </a:path>
              <a:path w="4057650" h="18288" fill="none" stroke="0" extrusionOk="0">
                <a:moveTo>
                  <a:pt x="0" y="0"/>
                </a:moveTo>
                <a:cubicBezTo>
                  <a:pt x="358409" y="-4652"/>
                  <a:pt x="486702" y="12101"/>
                  <a:pt x="757428" y="0"/>
                </a:cubicBezTo>
                <a:cubicBezTo>
                  <a:pt x="1022678" y="-8760"/>
                  <a:pt x="1108573" y="-4098"/>
                  <a:pt x="1474279" y="0"/>
                </a:cubicBezTo>
                <a:cubicBezTo>
                  <a:pt x="1819257" y="16644"/>
                  <a:pt x="1919656" y="-4532"/>
                  <a:pt x="2191131" y="0"/>
                </a:cubicBezTo>
                <a:cubicBezTo>
                  <a:pt x="2458468" y="10266"/>
                  <a:pt x="2618941" y="-8527"/>
                  <a:pt x="2745676" y="0"/>
                </a:cubicBezTo>
                <a:cubicBezTo>
                  <a:pt x="2931643" y="26136"/>
                  <a:pt x="3158142" y="-56944"/>
                  <a:pt x="3340798" y="0"/>
                </a:cubicBezTo>
                <a:cubicBezTo>
                  <a:pt x="3532039" y="10299"/>
                  <a:pt x="3748090" y="-3814"/>
                  <a:pt x="4057650" y="0"/>
                </a:cubicBezTo>
                <a:cubicBezTo>
                  <a:pt x="4057078" y="8167"/>
                  <a:pt x="4057287" y="15177"/>
                  <a:pt x="4057650" y="18288"/>
                </a:cubicBezTo>
                <a:cubicBezTo>
                  <a:pt x="3759943" y="49384"/>
                  <a:pt x="3655385" y="-7741"/>
                  <a:pt x="3381375" y="18288"/>
                </a:cubicBezTo>
                <a:cubicBezTo>
                  <a:pt x="3117080" y="48239"/>
                  <a:pt x="2965830" y="15751"/>
                  <a:pt x="2826830" y="18288"/>
                </a:cubicBezTo>
                <a:cubicBezTo>
                  <a:pt x="2719180" y="54573"/>
                  <a:pt x="2405341" y="28209"/>
                  <a:pt x="2272284" y="18288"/>
                </a:cubicBezTo>
                <a:cubicBezTo>
                  <a:pt x="2146521" y="42397"/>
                  <a:pt x="1920511" y="48303"/>
                  <a:pt x="1555432" y="18288"/>
                </a:cubicBezTo>
                <a:cubicBezTo>
                  <a:pt x="1341297" y="-10360"/>
                  <a:pt x="1185337" y="10858"/>
                  <a:pt x="960310" y="18288"/>
                </a:cubicBezTo>
                <a:cubicBezTo>
                  <a:pt x="797841" y="-27072"/>
                  <a:pt x="348704" y="-79830"/>
                  <a:pt x="0" y="18288"/>
                </a:cubicBezTo>
                <a:cubicBezTo>
                  <a:pt x="82" y="11116"/>
                  <a:pt x="515" y="6694"/>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4057650"/>
                      <a:gd name="connsiteY0" fmla="*/ 0 h 18288"/>
                      <a:gd name="connsiteX1" fmla="*/ 757428 w 4057650"/>
                      <a:gd name="connsiteY1" fmla="*/ 0 h 18288"/>
                      <a:gd name="connsiteX2" fmla="*/ 1474279 w 4057650"/>
                      <a:gd name="connsiteY2" fmla="*/ 0 h 18288"/>
                      <a:gd name="connsiteX3" fmla="*/ 2191131 w 4057650"/>
                      <a:gd name="connsiteY3" fmla="*/ 0 h 18288"/>
                      <a:gd name="connsiteX4" fmla="*/ 2745676 w 4057650"/>
                      <a:gd name="connsiteY4" fmla="*/ 0 h 18288"/>
                      <a:gd name="connsiteX5" fmla="*/ 3340798 w 4057650"/>
                      <a:gd name="connsiteY5" fmla="*/ 0 h 18288"/>
                      <a:gd name="connsiteX6" fmla="*/ 4057650 w 4057650"/>
                      <a:gd name="connsiteY6" fmla="*/ 0 h 18288"/>
                      <a:gd name="connsiteX7" fmla="*/ 4057650 w 4057650"/>
                      <a:gd name="connsiteY7" fmla="*/ 18288 h 18288"/>
                      <a:gd name="connsiteX8" fmla="*/ 3381375 w 4057650"/>
                      <a:gd name="connsiteY8" fmla="*/ 18288 h 18288"/>
                      <a:gd name="connsiteX9" fmla="*/ 2826830 w 4057650"/>
                      <a:gd name="connsiteY9" fmla="*/ 18288 h 18288"/>
                      <a:gd name="connsiteX10" fmla="*/ 2272284 w 4057650"/>
                      <a:gd name="connsiteY10" fmla="*/ 18288 h 18288"/>
                      <a:gd name="connsiteX11" fmla="*/ 1555432 w 4057650"/>
                      <a:gd name="connsiteY11" fmla="*/ 18288 h 18288"/>
                      <a:gd name="connsiteX12" fmla="*/ 960310 w 4057650"/>
                      <a:gd name="connsiteY12" fmla="*/ 18288 h 18288"/>
                      <a:gd name="connsiteX13" fmla="*/ 0 w 4057650"/>
                      <a:gd name="connsiteY13" fmla="*/ 18288 h 18288"/>
                      <a:gd name="connsiteX14" fmla="*/ 0 w 4057650"/>
                      <a:gd name="connsiteY14"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057650" h="18288" fill="none" extrusionOk="0">
                        <a:moveTo>
                          <a:pt x="0" y="0"/>
                        </a:moveTo>
                        <a:cubicBezTo>
                          <a:pt x="371182" y="3227"/>
                          <a:pt x="494372" y="9222"/>
                          <a:pt x="757428" y="0"/>
                        </a:cubicBezTo>
                        <a:cubicBezTo>
                          <a:pt x="1020484" y="-9222"/>
                          <a:pt x="1116719" y="-4357"/>
                          <a:pt x="1474279" y="0"/>
                        </a:cubicBezTo>
                        <a:cubicBezTo>
                          <a:pt x="1831839" y="4357"/>
                          <a:pt x="1920973" y="-11809"/>
                          <a:pt x="2191131" y="0"/>
                        </a:cubicBezTo>
                        <a:cubicBezTo>
                          <a:pt x="2461289" y="11809"/>
                          <a:pt x="2589480" y="-22604"/>
                          <a:pt x="2745676" y="0"/>
                        </a:cubicBezTo>
                        <a:cubicBezTo>
                          <a:pt x="2901872" y="22604"/>
                          <a:pt x="3136452" y="-12306"/>
                          <a:pt x="3340798" y="0"/>
                        </a:cubicBezTo>
                        <a:cubicBezTo>
                          <a:pt x="3545144" y="12306"/>
                          <a:pt x="3766934" y="-21556"/>
                          <a:pt x="4057650" y="0"/>
                        </a:cubicBezTo>
                        <a:cubicBezTo>
                          <a:pt x="4057150" y="8855"/>
                          <a:pt x="4057759" y="14521"/>
                          <a:pt x="4057650" y="18288"/>
                        </a:cubicBezTo>
                        <a:cubicBezTo>
                          <a:pt x="3743404" y="40125"/>
                          <a:pt x="3625516" y="-14923"/>
                          <a:pt x="3381375" y="18288"/>
                        </a:cubicBezTo>
                        <a:cubicBezTo>
                          <a:pt x="3137235" y="51499"/>
                          <a:pt x="2946571" y="1"/>
                          <a:pt x="2826830" y="18288"/>
                        </a:cubicBezTo>
                        <a:cubicBezTo>
                          <a:pt x="2707090" y="36575"/>
                          <a:pt x="2402756" y="1432"/>
                          <a:pt x="2272284" y="18288"/>
                        </a:cubicBezTo>
                        <a:cubicBezTo>
                          <a:pt x="2141812" y="35144"/>
                          <a:pt x="1895935" y="18199"/>
                          <a:pt x="1555432" y="18288"/>
                        </a:cubicBezTo>
                        <a:cubicBezTo>
                          <a:pt x="1214929" y="18377"/>
                          <a:pt x="1103072" y="14503"/>
                          <a:pt x="960310" y="18288"/>
                        </a:cubicBezTo>
                        <a:cubicBezTo>
                          <a:pt x="817548" y="22073"/>
                          <a:pt x="402272" y="-29359"/>
                          <a:pt x="0" y="18288"/>
                        </a:cubicBezTo>
                        <a:cubicBezTo>
                          <a:pt x="683" y="12014"/>
                          <a:pt x="724" y="5908"/>
                          <a:pt x="0" y="0"/>
                        </a:cubicBezTo>
                        <a:close/>
                      </a:path>
                      <a:path w="4057650" h="18288" stroke="0" extrusionOk="0">
                        <a:moveTo>
                          <a:pt x="0" y="0"/>
                        </a:moveTo>
                        <a:cubicBezTo>
                          <a:pt x="248348" y="13145"/>
                          <a:pt x="486117" y="25042"/>
                          <a:pt x="635698" y="0"/>
                        </a:cubicBezTo>
                        <a:cubicBezTo>
                          <a:pt x="785279" y="-25042"/>
                          <a:pt x="917762" y="-5537"/>
                          <a:pt x="1190244" y="0"/>
                        </a:cubicBezTo>
                        <a:cubicBezTo>
                          <a:pt x="1462726" y="5537"/>
                          <a:pt x="1667120" y="-21232"/>
                          <a:pt x="1947672" y="0"/>
                        </a:cubicBezTo>
                        <a:cubicBezTo>
                          <a:pt x="2228224" y="21232"/>
                          <a:pt x="2280631" y="-21698"/>
                          <a:pt x="2583370" y="0"/>
                        </a:cubicBezTo>
                        <a:cubicBezTo>
                          <a:pt x="2886109" y="21698"/>
                          <a:pt x="3022941" y="19647"/>
                          <a:pt x="3219069" y="0"/>
                        </a:cubicBezTo>
                        <a:cubicBezTo>
                          <a:pt x="3415197" y="-19647"/>
                          <a:pt x="3747500" y="26991"/>
                          <a:pt x="4057650" y="0"/>
                        </a:cubicBezTo>
                        <a:cubicBezTo>
                          <a:pt x="4056752" y="7180"/>
                          <a:pt x="4057819" y="13790"/>
                          <a:pt x="4057650" y="18288"/>
                        </a:cubicBezTo>
                        <a:cubicBezTo>
                          <a:pt x="3865148" y="-3313"/>
                          <a:pt x="3702543" y="49468"/>
                          <a:pt x="3381375" y="18288"/>
                        </a:cubicBezTo>
                        <a:cubicBezTo>
                          <a:pt x="3060208" y="-12892"/>
                          <a:pt x="2956571" y="-8678"/>
                          <a:pt x="2826830" y="18288"/>
                        </a:cubicBezTo>
                        <a:cubicBezTo>
                          <a:pt x="2697089" y="45254"/>
                          <a:pt x="2411031" y="43154"/>
                          <a:pt x="2150555" y="18288"/>
                        </a:cubicBezTo>
                        <a:cubicBezTo>
                          <a:pt x="1890080" y="-6578"/>
                          <a:pt x="1741827" y="-615"/>
                          <a:pt x="1474280" y="18288"/>
                        </a:cubicBezTo>
                        <a:cubicBezTo>
                          <a:pt x="1206734" y="37191"/>
                          <a:pt x="998203" y="33335"/>
                          <a:pt x="838581" y="18288"/>
                        </a:cubicBezTo>
                        <a:cubicBezTo>
                          <a:pt x="678959" y="3241"/>
                          <a:pt x="187101" y="-13212"/>
                          <a:pt x="0" y="18288"/>
                        </a:cubicBezTo>
                        <a:cubicBezTo>
                          <a:pt x="571" y="10093"/>
                          <a:pt x="-125" y="8407"/>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060974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884769FE-1656-422F-86E1-8C1B16C27B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Shape 25">
            <a:extLst>
              <a:ext uri="{FF2B5EF4-FFF2-40B4-BE49-F238E27FC236}">
                <a16:creationId xmlns:a16="http://schemas.microsoft.com/office/drawing/2014/main" id="{CB249F6D-244F-494A-98B9-5CC7413C4F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6820" y="682754"/>
            <a:ext cx="4119369" cy="5492493"/>
          </a:xfrm>
          <a:custGeom>
            <a:avLst/>
            <a:gdLst>
              <a:gd name="connsiteX0" fmla="*/ 2746247 w 5492493"/>
              <a:gd name="connsiteY0" fmla="*/ 0 h 5492493"/>
              <a:gd name="connsiteX1" fmla="*/ 5492493 w 5492493"/>
              <a:gd name="connsiteY1" fmla="*/ 2746247 h 5492493"/>
              <a:gd name="connsiteX2" fmla="*/ 2746247 w 5492493"/>
              <a:gd name="connsiteY2" fmla="*/ 5492493 h 5492493"/>
              <a:gd name="connsiteX3" fmla="*/ 0 w 5492493"/>
              <a:gd name="connsiteY3" fmla="*/ 2746247 h 5492493"/>
              <a:gd name="connsiteX4" fmla="*/ 2746247 w 5492493"/>
              <a:gd name="connsiteY4" fmla="*/ 0 h 5492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2493" h="5492493">
                <a:moveTo>
                  <a:pt x="2746247" y="0"/>
                </a:moveTo>
                <a:cubicBezTo>
                  <a:pt x="4262957" y="0"/>
                  <a:pt x="5492493" y="1229536"/>
                  <a:pt x="5492493" y="2746247"/>
                </a:cubicBezTo>
                <a:cubicBezTo>
                  <a:pt x="5492493" y="4262957"/>
                  <a:pt x="4262957" y="5492493"/>
                  <a:pt x="2746247" y="5492493"/>
                </a:cubicBezTo>
                <a:cubicBezTo>
                  <a:pt x="1229536" y="5492493"/>
                  <a:pt x="0" y="4262957"/>
                  <a:pt x="0" y="2746247"/>
                </a:cubicBezTo>
                <a:cubicBezTo>
                  <a:pt x="0" y="1229536"/>
                  <a:pt x="1229536" y="0"/>
                  <a:pt x="2746247" y="0"/>
                </a:cubicBezTo>
                <a:close/>
              </a:path>
            </a:pathLst>
          </a:custGeom>
          <a:solidFill>
            <a:schemeClr val="tx1">
              <a:lumMod val="50000"/>
              <a:lumOff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8" name="Oval 27">
            <a:extLst>
              <a:ext uri="{FF2B5EF4-FFF2-40B4-BE49-F238E27FC236}">
                <a16:creationId xmlns:a16="http://schemas.microsoft.com/office/drawing/2014/main" id="{506C536E-6ECA-4211-AF8C-A2671C484D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25695" y="5435945"/>
            <a:ext cx="326571" cy="435428"/>
          </a:xfrm>
          <a:prstGeom prst="ellipse">
            <a:avLst/>
          </a:prstGeom>
          <a:solidFill>
            <a:schemeClr val="tx1">
              <a:lumMod val="65000"/>
              <a:lumOff val="3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Shape 29">
            <a:extLst>
              <a:ext uri="{FF2B5EF4-FFF2-40B4-BE49-F238E27FC236}">
                <a16:creationId xmlns:a16="http://schemas.microsoft.com/office/drawing/2014/main" id="{AEAA70EA-2201-4F5D-AF08-58CFF851CC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758694" y="3567390"/>
            <a:ext cx="1733855" cy="2303982"/>
          </a:xfrm>
          <a:custGeom>
            <a:avLst/>
            <a:gdLst>
              <a:gd name="connsiteX0" fmla="*/ 0 w 3108399"/>
              <a:gd name="connsiteY0" fmla="*/ 0 h 3097879"/>
              <a:gd name="connsiteX1" fmla="*/ 159985 w 3108399"/>
              <a:gd name="connsiteY1" fmla="*/ 4045 h 3097879"/>
              <a:gd name="connsiteX2" fmla="*/ 3092907 w 3108399"/>
              <a:gd name="connsiteY2" fmla="*/ 2791087 h 3097879"/>
              <a:gd name="connsiteX3" fmla="*/ 3108399 w 3108399"/>
              <a:gd name="connsiteY3" fmla="*/ 3097879 h 3097879"/>
              <a:gd name="connsiteX4" fmla="*/ 2470733 w 3108399"/>
              <a:gd name="connsiteY4" fmla="*/ 3097879 h 3097879"/>
              <a:gd name="connsiteX5" fmla="*/ 2458534 w 3108399"/>
              <a:gd name="connsiteY5" fmla="*/ 2856285 h 3097879"/>
              <a:gd name="connsiteX6" fmla="*/ 252674 w 3108399"/>
              <a:gd name="connsiteY6" fmla="*/ 650424 h 3097879"/>
              <a:gd name="connsiteX7" fmla="*/ 0 w 3108399"/>
              <a:gd name="connsiteY7" fmla="*/ 637665 h 3097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08399" h="3097879">
                <a:moveTo>
                  <a:pt x="0" y="0"/>
                </a:moveTo>
                <a:lnTo>
                  <a:pt x="159985" y="4045"/>
                </a:lnTo>
                <a:cubicBezTo>
                  <a:pt x="1696687" y="81941"/>
                  <a:pt x="2939004" y="1275632"/>
                  <a:pt x="3092907" y="2791087"/>
                </a:cubicBezTo>
                <a:lnTo>
                  <a:pt x="3108399" y="3097879"/>
                </a:lnTo>
                <a:lnTo>
                  <a:pt x="2470733" y="3097879"/>
                </a:lnTo>
                <a:lnTo>
                  <a:pt x="2458534" y="2856285"/>
                </a:lnTo>
                <a:cubicBezTo>
                  <a:pt x="2340416" y="1693197"/>
                  <a:pt x="1415762" y="768542"/>
                  <a:pt x="252674" y="650424"/>
                </a:cubicBezTo>
                <a:lnTo>
                  <a:pt x="0" y="637665"/>
                </a:lnTo>
                <a:close/>
              </a:path>
            </a:pathLst>
          </a:custGeom>
          <a:solidFill>
            <a:schemeClr val="accent6">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Title 4">
            <a:extLst>
              <a:ext uri="{FF2B5EF4-FFF2-40B4-BE49-F238E27FC236}">
                <a16:creationId xmlns:a16="http://schemas.microsoft.com/office/drawing/2014/main" id="{9BD59775-A79D-7345-A192-DDF8D22C42D6}"/>
              </a:ext>
            </a:extLst>
          </p:cNvPr>
          <p:cNvSpPr>
            <a:spLocks noGrp="1"/>
          </p:cNvSpPr>
          <p:nvPr>
            <p:ph type="title"/>
          </p:nvPr>
        </p:nvSpPr>
        <p:spPr>
          <a:xfrm>
            <a:off x="5233737" y="1431042"/>
            <a:ext cx="3041924" cy="3995916"/>
          </a:xfrm>
        </p:spPr>
        <p:txBody>
          <a:bodyPr anchor="ctr">
            <a:normAutofit/>
          </a:bodyPr>
          <a:lstStyle/>
          <a:p>
            <a:r>
              <a:rPr lang="en-US">
                <a:solidFill>
                  <a:schemeClr val="tx1">
                    <a:lumMod val="95000"/>
                    <a:lumOff val="5000"/>
                  </a:schemeClr>
                </a:solidFill>
              </a:rPr>
              <a:t>Historical Context: 4 ESSENTIALS</a:t>
            </a:r>
          </a:p>
        </p:txBody>
      </p:sp>
      <p:sp>
        <p:nvSpPr>
          <p:cNvPr id="6" name="Content Placeholder 5">
            <a:extLst>
              <a:ext uri="{FF2B5EF4-FFF2-40B4-BE49-F238E27FC236}">
                <a16:creationId xmlns:a16="http://schemas.microsoft.com/office/drawing/2014/main" id="{CB7D8856-1B18-6F4F-97E0-3895B03AB5D4}"/>
              </a:ext>
            </a:extLst>
          </p:cNvPr>
          <p:cNvSpPr>
            <a:spLocks noGrp="1"/>
          </p:cNvSpPr>
          <p:nvPr>
            <p:ph idx="1"/>
          </p:nvPr>
        </p:nvSpPr>
        <p:spPr>
          <a:xfrm>
            <a:off x="1097280" y="1431042"/>
            <a:ext cx="2945869" cy="3995916"/>
          </a:xfrm>
        </p:spPr>
        <p:txBody>
          <a:bodyPr anchor="ctr">
            <a:normAutofit/>
          </a:bodyPr>
          <a:lstStyle/>
          <a:p>
            <a:r>
              <a:rPr lang="en-US" sz="1600" dirty="0">
                <a:solidFill>
                  <a:schemeClr val="tx1">
                    <a:lumMod val="85000"/>
                    <a:lumOff val="15000"/>
                  </a:schemeClr>
                </a:solidFill>
              </a:rPr>
              <a:t>Idea of “The Dark Ages”</a:t>
            </a:r>
          </a:p>
          <a:p>
            <a:r>
              <a:rPr lang="en-US" sz="1600" dirty="0">
                <a:solidFill>
                  <a:schemeClr val="tx1">
                    <a:lumMod val="85000"/>
                    <a:lumOff val="15000"/>
                  </a:schemeClr>
                </a:solidFill>
              </a:rPr>
              <a:t>Monarchy and the Transfer of Power (i.e. Succession)</a:t>
            </a:r>
          </a:p>
          <a:p>
            <a:r>
              <a:rPr lang="en-US" sz="1600" dirty="0">
                <a:solidFill>
                  <a:schemeClr val="tx1">
                    <a:lumMod val="85000"/>
                    <a:lumOff val="15000"/>
                  </a:schemeClr>
                </a:solidFill>
              </a:rPr>
              <a:t>Religion and the Transfer of Power (i.e. Succession)</a:t>
            </a:r>
          </a:p>
          <a:p>
            <a:r>
              <a:rPr lang="en-US" sz="1600" dirty="0">
                <a:solidFill>
                  <a:schemeClr val="tx1">
                    <a:lumMod val="85000"/>
                    <a:lumOff val="15000"/>
                  </a:schemeClr>
                </a:solidFill>
              </a:rPr>
              <a:t>Situations in England and Normandy 1064-6.</a:t>
            </a:r>
          </a:p>
        </p:txBody>
      </p:sp>
    </p:spTree>
    <p:extLst>
      <p:ext uri="{BB962C8B-B14F-4D97-AF65-F5344CB8AC3E}">
        <p14:creationId xmlns:p14="http://schemas.microsoft.com/office/powerpoint/2010/main" val="2566438356"/>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1">
            <a:extLst>
              <a:ext uri="{FF2B5EF4-FFF2-40B4-BE49-F238E27FC236}">
                <a16:creationId xmlns:a16="http://schemas.microsoft.com/office/drawing/2014/main" id="{2E442304-DDBD-4F7B-8017-36BCC863FB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C2F6E4F-E525-C44D-A394-8DBEC778B919}"/>
              </a:ext>
            </a:extLst>
          </p:cNvPr>
          <p:cNvSpPr>
            <a:spLocks noGrp="1"/>
          </p:cNvSpPr>
          <p:nvPr>
            <p:ph type="title"/>
          </p:nvPr>
        </p:nvSpPr>
        <p:spPr>
          <a:xfrm>
            <a:off x="476250" y="640823"/>
            <a:ext cx="2563994" cy="5583148"/>
          </a:xfrm>
        </p:spPr>
        <p:txBody>
          <a:bodyPr anchor="ctr">
            <a:normAutofit/>
          </a:bodyPr>
          <a:lstStyle/>
          <a:p>
            <a:r>
              <a:rPr lang="en-US" sz="4700"/>
              <a:t>The “Dark Ages” (Early Medieval Period)</a:t>
            </a:r>
          </a:p>
        </p:txBody>
      </p:sp>
      <p:sp>
        <p:nvSpPr>
          <p:cNvPr id="14" name="sketch line">
            <a:extLst>
              <a:ext uri="{FF2B5EF4-FFF2-40B4-BE49-F238E27FC236}">
                <a16:creationId xmlns:a16="http://schemas.microsoft.com/office/drawing/2014/main" id="{5E107275-3853-46FD-A241-DE4355A426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44313" y="3465005"/>
            <a:ext cx="5410200" cy="13716"/>
          </a:xfrm>
          <a:custGeom>
            <a:avLst/>
            <a:gdLst>
              <a:gd name="connsiteX0" fmla="*/ 0 w 5410200"/>
              <a:gd name="connsiteY0" fmla="*/ 0 h 13716"/>
              <a:gd name="connsiteX1" fmla="*/ 568071 w 5410200"/>
              <a:gd name="connsiteY1" fmla="*/ 0 h 13716"/>
              <a:gd name="connsiteX2" fmla="*/ 1298448 w 5410200"/>
              <a:gd name="connsiteY2" fmla="*/ 0 h 13716"/>
              <a:gd name="connsiteX3" fmla="*/ 1920621 w 5410200"/>
              <a:gd name="connsiteY3" fmla="*/ 0 h 13716"/>
              <a:gd name="connsiteX4" fmla="*/ 2488692 w 5410200"/>
              <a:gd name="connsiteY4" fmla="*/ 0 h 13716"/>
              <a:gd name="connsiteX5" fmla="*/ 3219069 w 5410200"/>
              <a:gd name="connsiteY5" fmla="*/ 0 h 13716"/>
              <a:gd name="connsiteX6" fmla="*/ 3895344 w 5410200"/>
              <a:gd name="connsiteY6" fmla="*/ 0 h 13716"/>
              <a:gd name="connsiteX7" fmla="*/ 4571619 w 5410200"/>
              <a:gd name="connsiteY7" fmla="*/ 0 h 13716"/>
              <a:gd name="connsiteX8" fmla="*/ 5410200 w 5410200"/>
              <a:gd name="connsiteY8" fmla="*/ 0 h 13716"/>
              <a:gd name="connsiteX9" fmla="*/ 5410200 w 5410200"/>
              <a:gd name="connsiteY9" fmla="*/ 13716 h 13716"/>
              <a:gd name="connsiteX10" fmla="*/ 4842129 w 5410200"/>
              <a:gd name="connsiteY10" fmla="*/ 13716 h 13716"/>
              <a:gd name="connsiteX11" fmla="*/ 4328160 w 5410200"/>
              <a:gd name="connsiteY11" fmla="*/ 13716 h 13716"/>
              <a:gd name="connsiteX12" fmla="*/ 3597783 w 5410200"/>
              <a:gd name="connsiteY12" fmla="*/ 13716 h 13716"/>
              <a:gd name="connsiteX13" fmla="*/ 3029712 w 5410200"/>
              <a:gd name="connsiteY13" fmla="*/ 13716 h 13716"/>
              <a:gd name="connsiteX14" fmla="*/ 2299335 w 5410200"/>
              <a:gd name="connsiteY14" fmla="*/ 13716 h 13716"/>
              <a:gd name="connsiteX15" fmla="*/ 1514856 w 5410200"/>
              <a:gd name="connsiteY15" fmla="*/ 13716 h 13716"/>
              <a:gd name="connsiteX16" fmla="*/ 892683 w 5410200"/>
              <a:gd name="connsiteY16" fmla="*/ 13716 h 13716"/>
              <a:gd name="connsiteX17" fmla="*/ 0 w 5410200"/>
              <a:gd name="connsiteY17" fmla="*/ 13716 h 13716"/>
              <a:gd name="connsiteX18" fmla="*/ 0 w 5410200"/>
              <a:gd name="connsiteY18" fmla="*/ 0 h 13716"/>
              <a:gd name="connsiteX0" fmla="*/ 0 w 5410200"/>
              <a:gd name="connsiteY0" fmla="*/ 0 h 13716"/>
              <a:gd name="connsiteX1" fmla="*/ 622173 w 5410200"/>
              <a:gd name="connsiteY1" fmla="*/ 0 h 13716"/>
              <a:gd name="connsiteX2" fmla="*/ 1136142 w 5410200"/>
              <a:gd name="connsiteY2" fmla="*/ 0 h 13716"/>
              <a:gd name="connsiteX3" fmla="*/ 1920621 w 5410200"/>
              <a:gd name="connsiteY3" fmla="*/ 0 h 13716"/>
              <a:gd name="connsiteX4" fmla="*/ 2542794 w 5410200"/>
              <a:gd name="connsiteY4" fmla="*/ 0 h 13716"/>
              <a:gd name="connsiteX5" fmla="*/ 3164967 w 5410200"/>
              <a:gd name="connsiteY5" fmla="*/ 0 h 13716"/>
              <a:gd name="connsiteX6" fmla="*/ 3949446 w 5410200"/>
              <a:gd name="connsiteY6" fmla="*/ 0 h 13716"/>
              <a:gd name="connsiteX7" fmla="*/ 4517517 w 5410200"/>
              <a:gd name="connsiteY7" fmla="*/ 0 h 13716"/>
              <a:gd name="connsiteX8" fmla="*/ 5410200 w 5410200"/>
              <a:gd name="connsiteY8" fmla="*/ 0 h 13716"/>
              <a:gd name="connsiteX9" fmla="*/ 5410200 w 5410200"/>
              <a:gd name="connsiteY9" fmla="*/ 13716 h 13716"/>
              <a:gd name="connsiteX10" fmla="*/ 4842129 w 5410200"/>
              <a:gd name="connsiteY10" fmla="*/ 13716 h 13716"/>
              <a:gd name="connsiteX11" fmla="*/ 4165854 w 5410200"/>
              <a:gd name="connsiteY11" fmla="*/ 13716 h 13716"/>
              <a:gd name="connsiteX12" fmla="*/ 3543681 w 5410200"/>
              <a:gd name="connsiteY12" fmla="*/ 13716 h 13716"/>
              <a:gd name="connsiteX13" fmla="*/ 2759202 w 5410200"/>
              <a:gd name="connsiteY13" fmla="*/ 13716 h 13716"/>
              <a:gd name="connsiteX14" fmla="*/ 1974723 w 5410200"/>
              <a:gd name="connsiteY14" fmla="*/ 13716 h 13716"/>
              <a:gd name="connsiteX15" fmla="*/ 1406652 w 5410200"/>
              <a:gd name="connsiteY15" fmla="*/ 13716 h 13716"/>
              <a:gd name="connsiteX16" fmla="*/ 730377 w 5410200"/>
              <a:gd name="connsiteY16" fmla="*/ 13716 h 13716"/>
              <a:gd name="connsiteX17" fmla="*/ 0 w 5410200"/>
              <a:gd name="connsiteY17" fmla="*/ 13716 h 13716"/>
              <a:gd name="connsiteX18" fmla="*/ 0 w 5410200"/>
              <a:gd name="connsiteY18"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3716" fill="none" extrusionOk="0">
                <a:moveTo>
                  <a:pt x="0" y="0"/>
                </a:moveTo>
                <a:cubicBezTo>
                  <a:pt x="176940" y="8795"/>
                  <a:pt x="295530" y="-3818"/>
                  <a:pt x="568071" y="0"/>
                </a:cubicBezTo>
                <a:cubicBezTo>
                  <a:pt x="821049" y="-7814"/>
                  <a:pt x="977778" y="-9274"/>
                  <a:pt x="1298448" y="0"/>
                </a:cubicBezTo>
                <a:cubicBezTo>
                  <a:pt x="1590381" y="13044"/>
                  <a:pt x="1630605" y="-28"/>
                  <a:pt x="1920621" y="0"/>
                </a:cubicBezTo>
                <a:cubicBezTo>
                  <a:pt x="2206035" y="10386"/>
                  <a:pt x="2357755" y="-28028"/>
                  <a:pt x="2488692" y="0"/>
                </a:cubicBezTo>
                <a:cubicBezTo>
                  <a:pt x="2633521" y="25625"/>
                  <a:pt x="3022777" y="-45440"/>
                  <a:pt x="3219069" y="0"/>
                </a:cubicBezTo>
                <a:cubicBezTo>
                  <a:pt x="3460337" y="63290"/>
                  <a:pt x="3645640" y="26494"/>
                  <a:pt x="3895344" y="0"/>
                </a:cubicBezTo>
                <a:cubicBezTo>
                  <a:pt x="4126339" y="-535"/>
                  <a:pt x="4382665" y="-55222"/>
                  <a:pt x="4571619" y="0"/>
                </a:cubicBezTo>
                <a:cubicBezTo>
                  <a:pt x="4776405" y="-816"/>
                  <a:pt x="5201098" y="-43036"/>
                  <a:pt x="5410200" y="0"/>
                </a:cubicBezTo>
                <a:cubicBezTo>
                  <a:pt x="5409052" y="2649"/>
                  <a:pt x="5410186" y="9063"/>
                  <a:pt x="5410200" y="13716"/>
                </a:cubicBezTo>
                <a:cubicBezTo>
                  <a:pt x="5133704" y="5182"/>
                  <a:pt x="5123444" y="31477"/>
                  <a:pt x="4842129" y="13716"/>
                </a:cubicBezTo>
                <a:cubicBezTo>
                  <a:pt x="4568650" y="-219"/>
                  <a:pt x="4447390" y="8221"/>
                  <a:pt x="4328160" y="13716"/>
                </a:cubicBezTo>
                <a:cubicBezTo>
                  <a:pt x="4227436" y="28078"/>
                  <a:pt x="3754725" y="-2253"/>
                  <a:pt x="3597783" y="13716"/>
                </a:cubicBezTo>
                <a:cubicBezTo>
                  <a:pt x="3459353" y="10223"/>
                  <a:pt x="3317740" y="47315"/>
                  <a:pt x="3029712" y="13716"/>
                </a:cubicBezTo>
                <a:cubicBezTo>
                  <a:pt x="2766446" y="5245"/>
                  <a:pt x="2645518" y="35922"/>
                  <a:pt x="2299335" y="13716"/>
                </a:cubicBezTo>
                <a:cubicBezTo>
                  <a:pt x="1977844" y="23735"/>
                  <a:pt x="1781583" y="-1801"/>
                  <a:pt x="1514856" y="13716"/>
                </a:cubicBezTo>
                <a:cubicBezTo>
                  <a:pt x="1212648" y="18781"/>
                  <a:pt x="1087880" y="-4407"/>
                  <a:pt x="892683" y="13716"/>
                </a:cubicBezTo>
                <a:cubicBezTo>
                  <a:pt x="745769" y="11772"/>
                  <a:pt x="183254" y="-32062"/>
                  <a:pt x="0" y="13716"/>
                </a:cubicBezTo>
                <a:cubicBezTo>
                  <a:pt x="-907" y="9799"/>
                  <a:pt x="-75" y="7151"/>
                  <a:pt x="0" y="0"/>
                </a:cubicBezTo>
                <a:close/>
              </a:path>
              <a:path w="5410200" h="13716" stroke="0" extrusionOk="0">
                <a:moveTo>
                  <a:pt x="0" y="0"/>
                </a:moveTo>
                <a:cubicBezTo>
                  <a:pt x="269468" y="-22806"/>
                  <a:pt x="392563" y="4840"/>
                  <a:pt x="622173" y="0"/>
                </a:cubicBezTo>
                <a:cubicBezTo>
                  <a:pt x="884216" y="-2196"/>
                  <a:pt x="1034637" y="7784"/>
                  <a:pt x="1136142" y="0"/>
                </a:cubicBezTo>
                <a:cubicBezTo>
                  <a:pt x="1204956" y="5920"/>
                  <a:pt x="1559779" y="-61408"/>
                  <a:pt x="1920621" y="0"/>
                </a:cubicBezTo>
                <a:cubicBezTo>
                  <a:pt x="2280250" y="-18581"/>
                  <a:pt x="2372470" y="4128"/>
                  <a:pt x="2542794" y="0"/>
                </a:cubicBezTo>
                <a:cubicBezTo>
                  <a:pt x="2688150" y="-17189"/>
                  <a:pt x="2885478" y="-51412"/>
                  <a:pt x="3164967" y="0"/>
                </a:cubicBezTo>
                <a:cubicBezTo>
                  <a:pt x="3470933" y="16143"/>
                  <a:pt x="3588003" y="-4313"/>
                  <a:pt x="3949446" y="0"/>
                </a:cubicBezTo>
                <a:cubicBezTo>
                  <a:pt x="4331172" y="1470"/>
                  <a:pt x="4289286" y="5331"/>
                  <a:pt x="4517517" y="0"/>
                </a:cubicBezTo>
                <a:cubicBezTo>
                  <a:pt x="4736577" y="41911"/>
                  <a:pt x="5141868" y="443"/>
                  <a:pt x="5410200" y="0"/>
                </a:cubicBezTo>
                <a:cubicBezTo>
                  <a:pt x="5410845" y="2936"/>
                  <a:pt x="5409877" y="9829"/>
                  <a:pt x="5410200" y="13716"/>
                </a:cubicBezTo>
                <a:cubicBezTo>
                  <a:pt x="5130880" y="48304"/>
                  <a:pt x="5008082" y="-27188"/>
                  <a:pt x="4842129" y="13716"/>
                </a:cubicBezTo>
                <a:cubicBezTo>
                  <a:pt x="4629232" y="38478"/>
                  <a:pt x="4430159" y="43872"/>
                  <a:pt x="4165854" y="13716"/>
                </a:cubicBezTo>
                <a:cubicBezTo>
                  <a:pt x="3880517" y="17026"/>
                  <a:pt x="3820863" y="-12209"/>
                  <a:pt x="3543681" y="13716"/>
                </a:cubicBezTo>
                <a:cubicBezTo>
                  <a:pt x="3267577" y="39687"/>
                  <a:pt x="3047131" y="-8774"/>
                  <a:pt x="2759202" y="13716"/>
                </a:cubicBezTo>
                <a:cubicBezTo>
                  <a:pt x="2418778" y="17929"/>
                  <a:pt x="2206820" y="-35095"/>
                  <a:pt x="1974723" y="13716"/>
                </a:cubicBezTo>
                <a:cubicBezTo>
                  <a:pt x="1740429" y="35710"/>
                  <a:pt x="1599301" y="34493"/>
                  <a:pt x="1406652" y="13716"/>
                </a:cubicBezTo>
                <a:cubicBezTo>
                  <a:pt x="1196601" y="3966"/>
                  <a:pt x="938578" y="38717"/>
                  <a:pt x="730377" y="13716"/>
                </a:cubicBezTo>
                <a:cubicBezTo>
                  <a:pt x="524173" y="26651"/>
                  <a:pt x="336004" y="-17469"/>
                  <a:pt x="0" y="13716"/>
                </a:cubicBezTo>
                <a:cubicBezTo>
                  <a:pt x="-377" y="9245"/>
                  <a:pt x="1157" y="3819"/>
                  <a:pt x="0" y="0"/>
                </a:cubicBezTo>
                <a:close/>
              </a:path>
              <a:path w="5410200" h="13716" fill="none" stroke="0" extrusionOk="0">
                <a:moveTo>
                  <a:pt x="0" y="0"/>
                </a:moveTo>
                <a:cubicBezTo>
                  <a:pt x="148438" y="-27720"/>
                  <a:pt x="315263" y="-14841"/>
                  <a:pt x="568071" y="0"/>
                </a:cubicBezTo>
                <a:cubicBezTo>
                  <a:pt x="840209" y="21288"/>
                  <a:pt x="982180" y="-6281"/>
                  <a:pt x="1298448" y="0"/>
                </a:cubicBezTo>
                <a:cubicBezTo>
                  <a:pt x="1577021" y="13763"/>
                  <a:pt x="1630910" y="1060"/>
                  <a:pt x="1920621" y="0"/>
                </a:cubicBezTo>
                <a:cubicBezTo>
                  <a:pt x="2200928" y="-1340"/>
                  <a:pt x="2382869" y="-10369"/>
                  <a:pt x="2488692" y="0"/>
                </a:cubicBezTo>
                <a:cubicBezTo>
                  <a:pt x="2620356" y="20061"/>
                  <a:pt x="3042766" y="-74691"/>
                  <a:pt x="3219069" y="0"/>
                </a:cubicBezTo>
                <a:cubicBezTo>
                  <a:pt x="3395755" y="31704"/>
                  <a:pt x="3646717" y="33546"/>
                  <a:pt x="3895344" y="0"/>
                </a:cubicBezTo>
                <a:cubicBezTo>
                  <a:pt x="4131847" y="-43416"/>
                  <a:pt x="4371681" y="11418"/>
                  <a:pt x="4571619" y="0"/>
                </a:cubicBezTo>
                <a:cubicBezTo>
                  <a:pt x="4799447" y="47677"/>
                  <a:pt x="5212547" y="1562"/>
                  <a:pt x="5410200" y="0"/>
                </a:cubicBezTo>
                <a:cubicBezTo>
                  <a:pt x="5408905" y="2744"/>
                  <a:pt x="5410401" y="9950"/>
                  <a:pt x="5410200" y="13716"/>
                </a:cubicBezTo>
                <a:cubicBezTo>
                  <a:pt x="5139576" y="2947"/>
                  <a:pt x="5122299" y="33775"/>
                  <a:pt x="4842129" y="13716"/>
                </a:cubicBezTo>
                <a:cubicBezTo>
                  <a:pt x="4566356" y="6655"/>
                  <a:pt x="4456854" y="15426"/>
                  <a:pt x="4328160" y="13716"/>
                </a:cubicBezTo>
                <a:cubicBezTo>
                  <a:pt x="4234703" y="-822"/>
                  <a:pt x="3768176" y="-16062"/>
                  <a:pt x="3597783" y="13716"/>
                </a:cubicBezTo>
                <a:cubicBezTo>
                  <a:pt x="3430303" y="10148"/>
                  <a:pt x="3287506" y="20215"/>
                  <a:pt x="3029712" y="13716"/>
                </a:cubicBezTo>
                <a:cubicBezTo>
                  <a:pt x="2742636" y="-2421"/>
                  <a:pt x="2637847" y="18109"/>
                  <a:pt x="2299335" y="13716"/>
                </a:cubicBezTo>
                <a:cubicBezTo>
                  <a:pt x="1959433" y="-7861"/>
                  <a:pt x="1779456" y="37101"/>
                  <a:pt x="1514856" y="13716"/>
                </a:cubicBezTo>
                <a:cubicBezTo>
                  <a:pt x="1212431" y="31797"/>
                  <a:pt x="1086601" y="7282"/>
                  <a:pt x="892683" y="13716"/>
                </a:cubicBezTo>
                <a:cubicBezTo>
                  <a:pt x="721500" y="45800"/>
                  <a:pt x="194249" y="-29802"/>
                  <a:pt x="0" y="13716"/>
                </a:cubicBezTo>
                <a:cubicBezTo>
                  <a:pt x="-508" y="9800"/>
                  <a:pt x="-280" y="6827"/>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5410200"/>
                      <a:gd name="connsiteY0" fmla="*/ 0 h 13716"/>
                      <a:gd name="connsiteX1" fmla="*/ 568071 w 5410200"/>
                      <a:gd name="connsiteY1" fmla="*/ 0 h 13716"/>
                      <a:gd name="connsiteX2" fmla="*/ 1298448 w 5410200"/>
                      <a:gd name="connsiteY2" fmla="*/ 0 h 13716"/>
                      <a:gd name="connsiteX3" fmla="*/ 1920621 w 5410200"/>
                      <a:gd name="connsiteY3" fmla="*/ 0 h 13716"/>
                      <a:gd name="connsiteX4" fmla="*/ 2488692 w 5410200"/>
                      <a:gd name="connsiteY4" fmla="*/ 0 h 13716"/>
                      <a:gd name="connsiteX5" fmla="*/ 3219069 w 5410200"/>
                      <a:gd name="connsiteY5" fmla="*/ 0 h 13716"/>
                      <a:gd name="connsiteX6" fmla="*/ 3895344 w 5410200"/>
                      <a:gd name="connsiteY6" fmla="*/ 0 h 13716"/>
                      <a:gd name="connsiteX7" fmla="*/ 4571619 w 5410200"/>
                      <a:gd name="connsiteY7" fmla="*/ 0 h 13716"/>
                      <a:gd name="connsiteX8" fmla="*/ 5410200 w 5410200"/>
                      <a:gd name="connsiteY8" fmla="*/ 0 h 13716"/>
                      <a:gd name="connsiteX9" fmla="*/ 5410200 w 5410200"/>
                      <a:gd name="connsiteY9" fmla="*/ 13716 h 13716"/>
                      <a:gd name="connsiteX10" fmla="*/ 4842129 w 5410200"/>
                      <a:gd name="connsiteY10" fmla="*/ 13716 h 13716"/>
                      <a:gd name="connsiteX11" fmla="*/ 4328160 w 5410200"/>
                      <a:gd name="connsiteY11" fmla="*/ 13716 h 13716"/>
                      <a:gd name="connsiteX12" fmla="*/ 3597783 w 5410200"/>
                      <a:gd name="connsiteY12" fmla="*/ 13716 h 13716"/>
                      <a:gd name="connsiteX13" fmla="*/ 3029712 w 5410200"/>
                      <a:gd name="connsiteY13" fmla="*/ 13716 h 13716"/>
                      <a:gd name="connsiteX14" fmla="*/ 2299335 w 5410200"/>
                      <a:gd name="connsiteY14" fmla="*/ 13716 h 13716"/>
                      <a:gd name="connsiteX15" fmla="*/ 1514856 w 5410200"/>
                      <a:gd name="connsiteY15" fmla="*/ 13716 h 13716"/>
                      <a:gd name="connsiteX16" fmla="*/ 892683 w 5410200"/>
                      <a:gd name="connsiteY16" fmla="*/ 13716 h 13716"/>
                      <a:gd name="connsiteX17" fmla="*/ 0 w 5410200"/>
                      <a:gd name="connsiteY17" fmla="*/ 13716 h 13716"/>
                      <a:gd name="connsiteX18" fmla="*/ 0 w 5410200"/>
                      <a:gd name="connsiteY18"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3716"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09587" y="2854"/>
                          <a:pt x="5409791" y="9451"/>
                          <a:pt x="5410200" y="13716"/>
                        </a:cubicBezTo>
                        <a:cubicBezTo>
                          <a:pt x="5139060" y="2179"/>
                          <a:pt x="5121593" y="26463"/>
                          <a:pt x="4842129" y="13716"/>
                        </a:cubicBezTo>
                        <a:cubicBezTo>
                          <a:pt x="4562665" y="969"/>
                          <a:pt x="4448273" y="4915"/>
                          <a:pt x="4328160" y="13716"/>
                        </a:cubicBezTo>
                        <a:cubicBezTo>
                          <a:pt x="4208047" y="22517"/>
                          <a:pt x="3760936" y="17995"/>
                          <a:pt x="3597783" y="13716"/>
                        </a:cubicBezTo>
                        <a:cubicBezTo>
                          <a:pt x="3434630" y="9437"/>
                          <a:pt x="3299718" y="28641"/>
                          <a:pt x="3029712" y="13716"/>
                        </a:cubicBezTo>
                        <a:cubicBezTo>
                          <a:pt x="2759706" y="-1209"/>
                          <a:pt x="2640159" y="22822"/>
                          <a:pt x="2299335" y="13716"/>
                        </a:cubicBezTo>
                        <a:cubicBezTo>
                          <a:pt x="1958511" y="4610"/>
                          <a:pt x="1801186" y="24413"/>
                          <a:pt x="1514856" y="13716"/>
                        </a:cubicBezTo>
                        <a:cubicBezTo>
                          <a:pt x="1228526" y="3019"/>
                          <a:pt x="1063509" y="-9877"/>
                          <a:pt x="892683" y="13716"/>
                        </a:cubicBezTo>
                        <a:cubicBezTo>
                          <a:pt x="721857" y="37309"/>
                          <a:pt x="186945" y="-25469"/>
                          <a:pt x="0" y="13716"/>
                        </a:cubicBezTo>
                        <a:cubicBezTo>
                          <a:pt x="-342" y="9537"/>
                          <a:pt x="-97" y="6817"/>
                          <a:pt x="0" y="0"/>
                        </a:cubicBezTo>
                        <a:close/>
                      </a:path>
                      <a:path w="5410200" h="13716"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10660" y="2787"/>
                          <a:pt x="5410166" y="9748"/>
                          <a:pt x="5410200" y="13716"/>
                        </a:cubicBezTo>
                        <a:cubicBezTo>
                          <a:pt x="5163327" y="36922"/>
                          <a:pt x="5008749" y="6121"/>
                          <a:pt x="4842129" y="13716"/>
                        </a:cubicBezTo>
                        <a:cubicBezTo>
                          <a:pt x="4675509" y="21311"/>
                          <a:pt x="4433401" y="-5187"/>
                          <a:pt x="4165854" y="13716"/>
                        </a:cubicBezTo>
                        <a:cubicBezTo>
                          <a:pt x="3898308" y="32619"/>
                          <a:pt x="3809032" y="-13282"/>
                          <a:pt x="3543681" y="13716"/>
                        </a:cubicBezTo>
                        <a:cubicBezTo>
                          <a:pt x="3278330" y="40714"/>
                          <a:pt x="3073876" y="-20489"/>
                          <a:pt x="2759202" y="13716"/>
                        </a:cubicBezTo>
                        <a:cubicBezTo>
                          <a:pt x="2444528" y="47921"/>
                          <a:pt x="2204144" y="-1200"/>
                          <a:pt x="1974723" y="13716"/>
                        </a:cubicBezTo>
                        <a:cubicBezTo>
                          <a:pt x="1745302" y="28632"/>
                          <a:pt x="1602335" y="26918"/>
                          <a:pt x="1406652" y="13716"/>
                        </a:cubicBezTo>
                        <a:cubicBezTo>
                          <a:pt x="1210969" y="514"/>
                          <a:pt x="923948" y="-1411"/>
                          <a:pt x="730377" y="13716"/>
                        </a:cubicBezTo>
                        <a:cubicBezTo>
                          <a:pt x="536806" y="28843"/>
                          <a:pt x="336496" y="-4713"/>
                          <a:pt x="0" y="13716"/>
                        </a:cubicBezTo>
                        <a:cubicBezTo>
                          <a:pt x="-535" y="9547"/>
                          <a:pt x="488" y="4515"/>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7" name="Content Placeholder 4">
            <a:extLst>
              <a:ext uri="{FF2B5EF4-FFF2-40B4-BE49-F238E27FC236}">
                <a16:creationId xmlns:a16="http://schemas.microsoft.com/office/drawing/2014/main" id="{B87DE158-7969-43BF-95DC-9F8718084F65}"/>
              </a:ext>
            </a:extLst>
          </p:cNvPr>
          <p:cNvGraphicFramePr>
            <a:graphicFrameLocks noGrp="1"/>
          </p:cNvGraphicFramePr>
          <p:nvPr>
            <p:ph idx="1"/>
            <p:extLst>
              <p:ext uri="{D42A27DB-BD31-4B8C-83A1-F6EECF244321}">
                <p14:modId xmlns:p14="http://schemas.microsoft.com/office/powerpoint/2010/main" val="961233046"/>
              </p:ext>
            </p:extLst>
          </p:nvPr>
        </p:nvGraphicFramePr>
        <p:xfrm>
          <a:off x="3486013" y="640822"/>
          <a:ext cx="5175384" cy="55361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55026427"/>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884769FE-1656-422F-86E1-8C1B16C27B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CB249F6D-244F-494A-98B9-5CC7413C4F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6820" y="682754"/>
            <a:ext cx="4119369" cy="5492493"/>
          </a:xfrm>
          <a:custGeom>
            <a:avLst/>
            <a:gdLst>
              <a:gd name="connsiteX0" fmla="*/ 2746247 w 5492493"/>
              <a:gd name="connsiteY0" fmla="*/ 0 h 5492493"/>
              <a:gd name="connsiteX1" fmla="*/ 5492493 w 5492493"/>
              <a:gd name="connsiteY1" fmla="*/ 2746247 h 5492493"/>
              <a:gd name="connsiteX2" fmla="*/ 2746247 w 5492493"/>
              <a:gd name="connsiteY2" fmla="*/ 5492493 h 5492493"/>
              <a:gd name="connsiteX3" fmla="*/ 0 w 5492493"/>
              <a:gd name="connsiteY3" fmla="*/ 2746247 h 5492493"/>
              <a:gd name="connsiteX4" fmla="*/ 2746247 w 5492493"/>
              <a:gd name="connsiteY4" fmla="*/ 0 h 5492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2493" h="5492493">
                <a:moveTo>
                  <a:pt x="2746247" y="0"/>
                </a:moveTo>
                <a:cubicBezTo>
                  <a:pt x="4262957" y="0"/>
                  <a:pt x="5492493" y="1229536"/>
                  <a:pt x="5492493" y="2746247"/>
                </a:cubicBezTo>
                <a:cubicBezTo>
                  <a:pt x="5492493" y="4262957"/>
                  <a:pt x="4262957" y="5492493"/>
                  <a:pt x="2746247" y="5492493"/>
                </a:cubicBezTo>
                <a:cubicBezTo>
                  <a:pt x="1229536" y="5492493"/>
                  <a:pt x="0" y="4262957"/>
                  <a:pt x="0" y="2746247"/>
                </a:cubicBezTo>
                <a:cubicBezTo>
                  <a:pt x="0" y="1229536"/>
                  <a:pt x="1229536" y="0"/>
                  <a:pt x="2746247" y="0"/>
                </a:cubicBezTo>
                <a:close/>
              </a:path>
            </a:pathLst>
          </a:custGeom>
          <a:solidFill>
            <a:schemeClr val="tx1">
              <a:lumMod val="50000"/>
              <a:lumOff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Oval 22">
            <a:extLst>
              <a:ext uri="{FF2B5EF4-FFF2-40B4-BE49-F238E27FC236}">
                <a16:creationId xmlns:a16="http://schemas.microsoft.com/office/drawing/2014/main" id="{506C536E-6ECA-4211-AF8C-A2671C484D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25695" y="5435945"/>
            <a:ext cx="326571" cy="435428"/>
          </a:xfrm>
          <a:prstGeom prst="ellipse">
            <a:avLst/>
          </a:prstGeom>
          <a:solidFill>
            <a:schemeClr val="tx1">
              <a:lumMod val="65000"/>
              <a:lumOff val="3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Shape 24">
            <a:extLst>
              <a:ext uri="{FF2B5EF4-FFF2-40B4-BE49-F238E27FC236}">
                <a16:creationId xmlns:a16="http://schemas.microsoft.com/office/drawing/2014/main" id="{AEAA70EA-2201-4F5D-AF08-58CFF851CC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758694" y="3567390"/>
            <a:ext cx="1733855" cy="2303982"/>
          </a:xfrm>
          <a:custGeom>
            <a:avLst/>
            <a:gdLst>
              <a:gd name="connsiteX0" fmla="*/ 0 w 3108399"/>
              <a:gd name="connsiteY0" fmla="*/ 0 h 3097879"/>
              <a:gd name="connsiteX1" fmla="*/ 159985 w 3108399"/>
              <a:gd name="connsiteY1" fmla="*/ 4045 h 3097879"/>
              <a:gd name="connsiteX2" fmla="*/ 3092907 w 3108399"/>
              <a:gd name="connsiteY2" fmla="*/ 2791087 h 3097879"/>
              <a:gd name="connsiteX3" fmla="*/ 3108399 w 3108399"/>
              <a:gd name="connsiteY3" fmla="*/ 3097879 h 3097879"/>
              <a:gd name="connsiteX4" fmla="*/ 2470733 w 3108399"/>
              <a:gd name="connsiteY4" fmla="*/ 3097879 h 3097879"/>
              <a:gd name="connsiteX5" fmla="*/ 2458534 w 3108399"/>
              <a:gd name="connsiteY5" fmla="*/ 2856285 h 3097879"/>
              <a:gd name="connsiteX6" fmla="*/ 252674 w 3108399"/>
              <a:gd name="connsiteY6" fmla="*/ 650424 h 3097879"/>
              <a:gd name="connsiteX7" fmla="*/ 0 w 3108399"/>
              <a:gd name="connsiteY7" fmla="*/ 637665 h 3097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08399" h="3097879">
                <a:moveTo>
                  <a:pt x="0" y="0"/>
                </a:moveTo>
                <a:lnTo>
                  <a:pt x="159985" y="4045"/>
                </a:lnTo>
                <a:cubicBezTo>
                  <a:pt x="1696687" y="81941"/>
                  <a:pt x="2939004" y="1275632"/>
                  <a:pt x="3092907" y="2791087"/>
                </a:cubicBezTo>
                <a:lnTo>
                  <a:pt x="3108399" y="3097879"/>
                </a:lnTo>
                <a:lnTo>
                  <a:pt x="2470733" y="3097879"/>
                </a:lnTo>
                <a:lnTo>
                  <a:pt x="2458534" y="2856285"/>
                </a:lnTo>
                <a:cubicBezTo>
                  <a:pt x="2340416" y="1693197"/>
                  <a:pt x="1415762" y="768542"/>
                  <a:pt x="252674" y="650424"/>
                </a:cubicBezTo>
                <a:lnTo>
                  <a:pt x="0" y="637665"/>
                </a:lnTo>
                <a:close/>
              </a:path>
            </a:pathLst>
          </a:custGeom>
          <a:solidFill>
            <a:schemeClr val="accent6">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5D1AFC47-2FE7-B845-8C6F-B93F954301AF}"/>
              </a:ext>
            </a:extLst>
          </p:cNvPr>
          <p:cNvSpPr>
            <a:spLocks noGrp="1"/>
          </p:cNvSpPr>
          <p:nvPr>
            <p:ph type="title"/>
          </p:nvPr>
        </p:nvSpPr>
        <p:spPr>
          <a:xfrm>
            <a:off x="5233737" y="1431042"/>
            <a:ext cx="3041924" cy="3995916"/>
          </a:xfrm>
        </p:spPr>
        <p:txBody>
          <a:bodyPr anchor="ctr">
            <a:normAutofit/>
          </a:bodyPr>
          <a:lstStyle/>
          <a:p>
            <a:r>
              <a:rPr lang="en-US" dirty="0">
                <a:solidFill>
                  <a:schemeClr val="tx1">
                    <a:lumMod val="95000"/>
                    <a:lumOff val="5000"/>
                  </a:schemeClr>
                </a:solidFill>
              </a:rPr>
              <a:t>Monarchy and Succession</a:t>
            </a:r>
            <a:endParaRPr lang="en-US" sz="2200" dirty="0">
              <a:solidFill>
                <a:schemeClr val="tx1">
                  <a:lumMod val="95000"/>
                  <a:lumOff val="5000"/>
                </a:schemeClr>
              </a:solidFill>
            </a:endParaRPr>
          </a:p>
        </p:txBody>
      </p:sp>
      <p:sp>
        <p:nvSpPr>
          <p:cNvPr id="5" name="Content Placeholder 4">
            <a:extLst>
              <a:ext uri="{FF2B5EF4-FFF2-40B4-BE49-F238E27FC236}">
                <a16:creationId xmlns:a16="http://schemas.microsoft.com/office/drawing/2014/main" id="{BE6CA6F8-DB52-7343-9355-62BFE6CE7C58}"/>
              </a:ext>
            </a:extLst>
          </p:cNvPr>
          <p:cNvSpPr>
            <a:spLocks noGrp="1"/>
          </p:cNvSpPr>
          <p:nvPr>
            <p:ph idx="1"/>
          </p:nvPr>
        </p:nvSpPr>
        <p:spPr>
          <a:xfrm>
            <a:off x="1097280" y="1431042"/>
            <a:ext cx="2945869" cy="3995916"/>
          </a:xfrm>
        </p:spPr>
        <p:txBody>
          <a:bodyPr anchor="ctr">
            <a:normAutofit fontScale="92500"/>
          </a:bodyPr>
          <a:lstStyle/>
          <a:p>
            <a:r>
              <a:rPr lang="en-US" sz="1500" dirty="0">
                <a:solidFill>
                  <a:schemeClr val="tx1">
                    <a:lumMod val="85000"/>
                    <a:lumOff val="15000"/>
                  </a:schemeClr>
                </a:solidFill>
              </a:rPr>
              <a:t>“Peaceful transfer of power”</a:t>
            </a:r>
          </a:p>
          <a:p>
            <a:r>
              <a:rPr lang="en-US" sz="1500" dirty="0">
                <a:solidFill>
                  <a:schemeClr val="tx1">
                    <a:lumMod val="85000"/>
                    <a:lumOff val="15000"/>
                  </a:schemeClr>
                </a:solidFill>
              </a:rPr>
              <a:t>Leadership passed to male heir in formal descending order.</a:t>
            </a:r>
          </a:p>
          <a:p>
            <a:r>
              <a:rPr lang="en-US" sz="1500" dirty="0">
                <a:solidFill>
                  <a:schemeClr val="tx1">
                    <a:lumMod val="85000"/>
                    <a:lumOff val="15000"/>
                  </a:schemeClr>
                </a:solidFill>
              </a:rPr>
              <a:t>In absence of obvious “legitimate” heir:</a:t>
            </a:r>
          </a:p>
          <a:p>
            <a:pPr lvl="1"/>
            <a:r>
              <a:rPr lang="en-US" sz="1500" dirty="0">
                <a:solidFill>
                  <a:schemeClr val="tx1">
                    <a:lumMod val="85000"/>
                    <a:lumOff val="15000"/>
                  </a:schemeClr>
                </a:solidFill>
              </a:rPr>
              <a:t>Reigning king, in consultation with a Body of Elders, could choose among men of “blood royal.” </a:t>
            </a:r>
          </a:p>
          <a:p>
            <a:pPr lvl="1"/>
            <a:r>
              <a:rPr lang="en-US" sz="1500" dirty="0">
                <a:solidFill>
                  <a:schemeClr val="tx1">
                    <a:lumMod val="85000"/>
                    <a:lumOff val="15000"/>
                  </a:schemeClr>
                </a:solidFill>
              </a:rPr>
              <a:t>In rare circumstances, the reigning king could confer legitimacy with “The Dying Voice.”</a:t>
            </a:r>
          </a:p>
          <a:p>
            <a:r>
              <a:rPr lang="en-US" sz="1500" dirty="0">
                <a:solidFill>
                  <a:schemeClr val="tx1">
                    <a:lumMod val="85000"/>
                    <a:lumOff val="15000"/>
                  </a:schemeClr>
                </a:solidFill>
              </a:rPr>
              <a:t>The Church (Catholic, as it was pre-Reformation) honored Royal Succession and conferred or withheld legitimacy.</a:t>
            </a:r>
          </a:p>
        </p:txBody>
      </p:sp>
    </p:spTree>
    <p:extLst>
      <p:ext uri="{BB962C8B-B14F-4D97-AF65-F5344CB8AC3E}">
        <p14:creationId xmlns:p14="http://schemas.microsoft.com/office/powerpoint/2010/main" val="3497913201"/>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7A5F76D-517E-1243-A74E-0FAAF0926C66}"/>
              </a:ext>
            </a:extLst>
          </p:cNvPr>
          <p:cNvSpPr>
            <a:spLocks noGrp="1"/>
          </p:cNvSpPr>
          <p:nvPr>
            <p:ph type="title"/>
          </p:nvPr>
        </p:nvSpPr>
        <p:spPr>
          <a:xfrm>
            <a:off x="630936" y="548640"/>
            <a:ext cx="2700645" cy="5431536"/>
          </a:xfrm>
        </p:spPr>
        <p:txBody>
          <a:bodyPr>
            <a:normAutofit/>
          </a:bodyPr>
          <a:lstStyle/>
          <a:p>
            <a:pPr>
              <a:lnSpc>
                <a:spcPct val="90000"/>
              </a:lnSpc>
            </a:pPr>
            <a:r>
              <a:rPr lang="en-US" sz="3600" dirty="0"/>
              <a:t>Bare Bones of 1064-1066 background of Anglo-Saxon / Norman Conflict</a:t>
            </a:r>
          </a:p>
        </p:txBody>
      </p:sp>
      <p:sp>
        <p:nvSpPr>
          <p:cNvPr id="10"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347917" y="3261001"/>
            <a:ext cx="4480560" cy="13716"/>
          </a:xfrm>
          <a:custGeom>
            <a:avLst/>
            <a:gdLst>
              <a:gd name="connsiteX0" fmla="*/ 0 w 4480560"/>
              <a:gd name="connsiteY0" fmla="*/ 0 h 13716"/>
              <a:gd name="connsiteX1" fmla="*/ 595274 w 4480560"/>
              <a:gd name="connsiteY1" fmla="*/ 0 h 13716"/>
              <a:gd name="connsiteX2" fmla="*/ 1100938 w 4480560"/>
              <a:gd name="connsiteY2" fmla="*/ 0 h 13716"/>
              <a:gd name="connsiteX3" fmla="*/ 1651406 w 4480560"/>
              <a:gd name="connsiteY3" fmla="*/ 0 h 13716"/>
              <a:gd name="connsiteX4" fmla="*/ 2336292 w 4480560"/>
              <a:gd name="connsiteY4" fmla="*/ 0 h 13716"/>
              <a:gd name="connsiteX5" fmla="*/ 2931566 w 4480560"/>
              <a:gd name="connsiteY5" fmla="*/ 0 h 13716"/>
              <a:gd name="connsiteX6" fmla="*/ 3482035 w 4480560"/>
              <a:gd name="connsiteY6" fmla="*/ 0 h 13716"/>
              <a:gd name="connsiteX7" fmla="*/ 4480560 w 4480560"/>
              <a:gd name="connsiteY7" fmla="*/ 0 h 13716"/>
              <a:gd name="connsiteX8" fmla="*/ 4480560 w 4480560"/>
              <a:gd name="connsiteY8" fmla="*/ 13716 h 13716"/>
              <a:gd name="connsiteX9" fmla="*/ 3840480 w 4480560"/>
              <a:gd name="connsiteY9" fmla="*/ 13716 h 13716"/>
              <a:gd name="connsiteX10" fmla="*/ 3290011 w 4480560"/>
              <a:gd name="connsiteY10" fmla="*/ 13716 h 13716"/>
              <a:gd name="connsiteX11" fmla="*/ 2560320 w 4480560"/>
              <a:gd name="connsiteY11" fmla="*/ 13716 h 13716"/>
              <a:gd name="connsiteX12" fmla="*/ 1965046 w 4480560"/>
              <a:gd name="connsiteY12" fmla="*/ 13716 h 13716"/>
              <a:gd name="connsiteX13" fmla="*/ 1459382 w 4480560"/>
              <a:gd name="connsiteY13" fmla="*/ 13716 h 13716"/>
              <a:gd name="connsiteX14" fmla="*/ 774497 w 4480560"/>
              <a:gd name="connsiteY14" fmla="*/ 13716 h 13716"/>
              <a:gd name="connsiteX15" fmla="*/ 0 w 4480560"/>
              <a:gd name="connsiteY15" fmla="*/ 13716 h 13716"/>
              <a:gd name="connsiteX16" fmla="*/ 0 w 4480560"/>
              <a:gd name="connsiteY16" fmla="*/ 0 h 13716"/>
              <a:gd name="connsiteX0" fmla="*/ 0 w 4480560"/>
              <a:gd name="connsiteY0" fmla="*/ 0 h 13716"/>
              <a:gd name="connsiteX1" fmla="*/ 595274 w 4480560"/>
              <a:gd name="connsiteY1" fmla="*/ 0 h 13716"/>
              <a:gd name="connsiteX2" fmla="*/ 1100938 w 4480560"/>
              <a:gd name="connsiteY2" fmla="*/ 0 h 13716"/>
              <a:gd name="connsiteX3" fmla="*/ 1830629 w 4480560"/>
              <a:gd name="connsiteY3" fmla="*/ 0 h 13716"/>
              <a:gd name="connsiteX4" fmla="*/ 2425903 w 4480560"/>
              <a:gd name="connsiteY4" fmla="*/ 0 h 13716"/>
              <a:gd name="connsiteX5" fmla="*/ 3021178 w 4480560"/>
              <a:gd name="connsiteY5" fmla="*/ 0 h 13716"/>
              <a:gd name="connsiteX6" fmla="*/ 3750869 w 4480560"/>
              <a:gd name="connsiteY6" fmla="*/ 0 h 13716"/>
              <a:gd name="connsiteX7" fmla="*/ 4480560 w 4480560"/>
              <a:gd name="connsiteY7" fmla="*/ 0 h 13716"/>
              <a:gd name="connsiteX8" fmla="*/ 4480560 w 4480560"/>
              <a:gd name="connsiteY8" fmla="*/ 13716 h 13716"/>
              <a:gd name="connsiteX9" fmla="*/ 3930091 w 4480560"/>
              <a:gd name="connsiteY9" fmla="*/ 13716 h 13716"/>
              <a:gd name="connsiteX10" fmla="*/ 3290011 w 4480560"/>
              <a:gd name="connsiteY10" fmla="*/ 13716 h 13716"/>
              <a:gd name="connsiteX11" fmla="*/ 2649931 w 4480560"/>
              <a:gd name="connsiteY11" fmla="*/ 13716 h 13716"/>
              <a:gd name="connsiteX12" fmla="*/ 2054657 w 4480560"/>
              <a:gd name="connsiteY12" fmla="*/ 13716 h 13716"/>
              <a:gd name="connsiteX13" fmla="*/ 1324966 w 4480560"/>
              <a:gd name="connsiteY13" fmla="*/ 13716 h 13716"/>
              <a:gd name="connsiteX14" fmla="*/ 595274 w 4480560"/>
              <a:gd name="connsiteY14" fmla="*/ 13716 h 13716"/>
              <a:gd name="connsiteX15" fmla="*/ 0 w 4480560"/>
              <a:gd name="connsiteY15" fmla="*/ 13716 h 13716"/>
              <a:gd name="connsiteX16" fmla="*/ 0 w 4480560"/>
              <a:gd name="connsiteY16"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3716" fill="none" extrusionOk="0">
                <a:moveTo>
                  <a:pt x="0" y="0"/>
                </a:moveTo>
                <a:cubicBezTo>
                  <a:pt x="267574" y="14606"/>
                  <a:pt x="338605" y="-40"/>
                  <a:pt x="595274" y="0"/>
                </a:cubicBezTo>
                <a:cubicBezTo>
                  <a:pt x="856171" y="-2198"/>
                  <a:pt x="863435" y="-13333"/>
                  <a:pt x="1100938" y="0"/>
                </a:cubicBezTo>
                <a:cubicBezTo>
                  <a:pt x="1340270" y="17713"/>
                  <a:pt x="1418448" y="-18893"/>
                  <a:pt x="1651406" y="0"/>
                </a:cubicBezTo>
                <a:cubicBezTo>
                  <a:pt x="1875387" y="1627"/>
                  <a:pt x="2153037" y="22688"/>
                  <a:pt x="2336292" y="0"/>
                </a:cubicBezTo>
                <a:cubicBezTo>
                  <a:pt x="2522206" y="-4211"/>
                  <a:pt x="2718333" y="34959"/>
                  <a:pt x="2931566" y="0"/>
                </a:cubicBezTo>
                <a:cubicBezTo>
                  <a:pt x="3137043" y="-17106"/>
                  <a:pt x="3304331" y="1415"/>
                  <a:pt x="3482035" y="0"/>
                </a:cubicBezTo>
                <a:cubicBezTo>
                  <a:pt x="3649837" y="-24078"/>
                  <a:pt x="4010577" y="-51921"/>
                  <a:pt x="4480560" y="0"/>
                </a:cubicBezTo>
                <a:cubicBezTo>
                  <a:pt x="4480642" y="3611"/>
                  <a:pt x="4480510" y="9346"/>
                  <a:pt x="4480560" y="13716"/>
                </a:cubicBezTo>
                <a:cubicBezTo>
                  <a:pt x="4305601" y="36948"/>
                  <a:pt x="4025154" y="21890"/>
                  <a:pt x="3840480" y="13716"/>
                </a:cubicBezTo>
                <a:cubicBezTo>
                  <a:pt x="3668919" y="-16903"/>
                  <a:pt x="3556555" y="-17246"/>
                  <a:pt x="3290011" y="13716"/>
                </a:cubicBezTo>
                <a:cubicBezTo>
                  <a:pt x="2991827" y="13600"/>
                  <a:pt x="2862038" y="-27094"/>
                  <a:pt x="2560320" y="13716"/>
                </a:cubicBezTo>
                <a:cubicBezTo>
                  <a:pt x="2273396" y="32804"/>
                  <a:pt x="2159701" y="35426"/>
                  <a:pt x="1965046" y="13716"/>
                </a:cubicBezTo>
                <a:cubicBezTo>
                  <a:pt x="1785994" y="24616"/>
                  <a:pt x="1686680" y="47748"/>
                  <a:pt x="1459382" y="13716"/>
                </a:cubicBezTo>
                <a:cubicBezTo>
                  <a:pt x="1260610" y="398"/>
                  <a:pt x="913962" y="26960"/>
                  <a:pt x="774497" y="13716"/>
                </a:cubicBezTo>
                <a:cubicBezTo>
                  <a:pt x="689426" y="-2719"/>
                  <a:pt x="378264" y="1751"/>
                  <a:pt x="0" y="13716"/>
                </a:cubicBezTo>
                <a:cubicBezTo>
                  <a:pt x="-173" y="8371"/>
                  <a:pt x="-387" y="6213"/>
                  <a:pt x="0" y="0"/>
                </a:cubicBezTo>
                <a:close/>
              </a:path>
              <a:path w="4480560" h="13716" stroke="0" extrusionOk="0">
                <a:moveTo>
                  <a:pt x="0" y="0"/>
                </a:moveTo>
                <a:cubicBezTo>
                  <a:pt x="290844" y="5546"/>
                  <a:pt x="318443" y="10543"/>
                  <a:pt x="595274" y="0"/>
                </a:cubicBezTo>
                <a:cubicBezTo>
                  <a:pt x="862223" y="-10630"/>
                  <a:pt x="1008164" y="-6970"/>
                  <a:pt x="1100938" y="0"/>
                </a:cubicBezTo>
                <a:cubicBezTo>
                  <a:pt x="1231751" y="-9052"/>
                  <a:pt x="1563421" y="-55931"/>
                  <a:pt x="1830629" y="0"/>
                </a:cubicBezTo>
                <a:cubicBezTo>
                  <a:pt x="2081843" y="38764"/>
                  <a:pt x="2181743" y="16966"/>
                  <a:pt x="2425903" y="0"/>
                </a:cubicBezTo>
                <a:cubicBezTo>
                  <a:pt x="2657412" y="-20059"/>
                  <a:pt x="2795431" y="8423"/>
                  <a:pt x="3021178" y="0"/>
                </a:cubicBezTo>
                <a:cubicBezTo>
                  <a:pt x="3275119" y="-4749"/>
                  <a:pt x="3480943" y="2522"/>
                  <a:pt x="3750869" y="0"/>
                </a:cubicBezTo>
                <a:cubicBezTo>
                  <a:pt x="4005211" y="16055"/>
                  <a:pt x="4302144" y="-2969"/>
                  <a:pt x="4480560" y="0"/>
                </a:cubicBezTo>
                <a:cubicBezTo>
                  <a:pt x="4480397" y="3458"/>
                  <a:pt x="4481383" y="8632"/>
                  <a:pt x="4480560" y="13716"/>
                </a:cubicBezTo>
                <a:cubicBezTo>
                  <a:pt x="4261480" y="-10003"/>
                  <a:pt x="4206199" y="28529"/>
                  <a:pt x="3930091" y="13716"/>
                </a:cubicBezTo>
                <a:cubicBezTo>
                  <a:pt x="3666932" y="-15474"/>
                  <a:pt x="3493645" y="14804"/>
                  <a:pt x="3290011" y="13716"/>
                </a:cubicBezTo>
                <a:cubicBezTo>
                  <a:pt x="3137078" y="-41032"/>
                  <a:pt x="2894690" y="-17948"/>
                  <a:pt x="2649931" y="13716"/>
                </a:cubicBezTo>
                <a:cubicBezTo>
                  <a:pt x="2413020" y="21294"/>
                  <a:pt x="2225991" y="-10559"/>
                  <a:pt x="2054657" y="13716"/>
                </a:cubicBezTo>
                <a:cubicBezTo>
                  <a:pt x="1886877" y="37541"/>
                  <a:pt x="1548763" y="45390"/>
                  <a:pt x="1324966" y="13716"/>
                </a:cubicBezTo>
                <a:cubicBezTo>
                  <a:pt x="1040995" y="1897"/>
                  <a:pt x="786929" y="-17655"/>
                  <a:pt x="595274" y="13716"/>
                </a:cubicBezTo>
                <a:cubicBezTo>
                  <a:pt x="371401" y="32831"/>
                  <a:pt x="168483" y="23167"/>
                  <a:pt x="0" y="13716"/>
                </a:cubicBezTo>
                <a:cubicBezTo>
                  <a:pt x="-740" y="8467"/>
                  <a:pt x="-279" y="4434"/>
                  <a:pt x="0" y="0"/>
                </a:cubicBezTo>
                <a:close/>
              </a:path>
              <a:path w="4480560" h="13716" fill="none" stroke="0" extrusionOk="0">
                <a:moveTo>
                  <a:pt x="0" y="0"/>
                </a:moveTo>
                <a:cubicBezTo>
                  <a:pt x="254633" y="596"/>
                  <a:pt x="318854" y="8353"/>
                  <a:pt x="595274" y="0"/>
                </a:cubicBezTo>
                <a:cubicBezTo>
                  <a:pt x="857042" y="-2503"/>
                  <a:pt x="863005" y="-13327"/>
                  <a:pt x="1100938" y="0"/>
                </a:cubicBezTo>
                <a:cubicBezTo>
                  <a:pt x="1322315" y="28736"/>
                  <a:pt x="1429801" y="-15572"/>
                  <a:pt x="1651406" y="0"/>
                </a:cubicBezTo>
                <a:cubicBezTo>
                  <a:pt x="1861310" y="20479"/>
                  <a:pt x="2199002" y="36173"/>
                  <a:pt x="2336292" y="0"/>
                </a:cubicBezTo>
                <a:cubicBezTo>
                  <a:pt x="2504451" y="-23230"/>
                  <a:pt x="2735943" y="-3451"/>
                  <a:pt x="2931566" y="0"/>
                </a:cubicBezTo>
                <a:cubicBezTo>
                  <a:pt x="3109081" y="-33272"/>
                  <a:pt x="3310374" y="39503"/>
                  <a:pt x="3482035" y="0"/>
                </a:cubicBezTo>
                <a:cubicBezTo>
                  <a:pt x="3630968" y="-117346"/>
                  <a:pt x="3975789" y="30358"/>
                  <a:pt x="4480560" y="0"/>
                </a:cubicBezTo>
                <a:cubicBezTo>
                  <a:pt x="4480546" y="3532"/>
                  <a:pt x="4481771" y="9530"/>
                  <a:pt x="4480560" y="13716"/>
                </a:cubicBezTo>
                <a:cubicBezTo>
                  <a:pt x="4299745" y="8025"/>
                  <a:pt x="4055484" y="54224"/>
                  <a:pt x="3840480" y="13716"/>
                </a:cubicBezTo>
                <a:cubicBezTo>
                  <a:pt x="3665362" y="14404"/>
                  <a:pt x="3548412" y="6532"/>
                  <a:pt x="3290011" y="13716"/>
                </a:cubicBezTo>
                <a:cubicBezTo>
                  <a:pt x="3037450" y="36923"/>
                  <a:pt x="2862123" y="43167"/>
                  <a:pt x="2560320" y="13716"/>
                </a:cubicBezTo>
                <a:cubicBezTo>
                  <a:pt x="2308793" y="7156"/>
                  <a:pt x="2153402" y="-25971"/>
                  <a:pt x="1965046" y="13716"/>
                </a:cubicBezTo>
                <a:cubicBezTo>
                  <a:pt x="1778601" y="25944"/>
                  <a:pt x="1672011" y="23840"/>
                  <a:pt x="1459382" y="13716"/>
                </a:cubicBezTo>
                <a:cubicBezTo>
                  <a:pt x="1212351" y="-9856"/>
                  <a:pt x="906131" y="12859"/>
                  <a:pt x="774497" y="13716"/>
                </a:cubicBezTo>
                <a:cubicBezTo>
                  <a:pt x="636671" y="-47283"/>
                  <a:pt x="331670" y="1705"/>
                  <a:pt x="0" y="13716"/>
                </a:cubicBezTo>
                <a:cubicBezTo>
                  <a:pt x="-561" y="8546"/>
                  <a:pt x="-377" y="614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4480560"/>
                      <a:gd name="connsiteY0" fmla="*/ 0 h 13716"/>
                      <a:gd name="connsiteX1" fmla="*/ 595274 w 4480560"/>
                      <a:gd name="connsiteY1" fmla="*/ 0 h 13716"/>
                      <a:gd name="connsiteX2" fmla="*/ 1100938 w 4480560"/>
                      <a:gd name="connsiteY2" fmla="*/ 0 h 13716"/>
                      <a:gd name="connsiteX3" fmla="*/ 1651406 w 4480560"/>
                      <a:gd name="connsiteY3" fmla="*/ 0 h 13716"/>
                      <a:gd name="connsiteX4" fmla="*/ 2336292 w 4480560"/>
                      <a:gd name="connsiteY4" fmla="*/ 0 h 13716"/>
                      <a:gd name="connsiteX5" fmla="*/ 2931566 w 4480560"/>
                      <a:gd name="connsiteY5" fmla="*/ 0 h 13716"/>
                      <a:gd name="connsiteX6" fmla="*/ 3482035 w 4480560"/>
                      <a:gd name="connsiteY6" fmla="*/ 0 h 13716"/>
                      <a:gd name="connsiteX7" fmla="*/ 4480560 w 4480560"/>
                      <a:gd name="connsiteY7" fmla="*/ 0 h 13716"/>
                      <a:gd name="connsiteX8" fmla="*/ 4480560 w 4480560"/>
                      <a:gd name="connsiteY8" fmla="*/ 13716 h 13716"/>
                      <a:gd name="connsiteX9" fmla="*/ 3840480 w 4480560"/>
                      <a:gd name="connsiteY9" fmla="*/ 13716 h 13716"/>
                      <a:gd name="connsiteX10" fmla="*/ 3290011 w 4480560"/>
                      <a:gd name="connsiteY10" fmla="*/ 13716 h 13716"/>
                      <a:gd name="connsiteX11" fmla="*/ 2560320 w 4480560"/>
                      <a:gd name="connsiteY11" fmla="*/ 13716 h 13716"/>
                      <a:gd name="connsiteX12" fmla="*/ 1965046 w 4480560"/>
                      <a:gd name="connsiteY12" fmla="*/ 13716 h 13716"/>
                      <a:gd name="connsiteX13" fmla="*/ 1459382 w 4480560"/>
                      <a:gd name="connsiteY13" fmla="*/ 13716 h 13716"/>
                      <a:gd name="connsiteX14" fmla="*/ 774497 w 4480560"/>
                      <a:gd name="connsiteY14" fmla="*/ 13716 h 13716"/>
                      <a:gd name="connsiteX15" fmla="*/ 0 w 4480560"/>
                      <a:gd name="connsiteY15" fmla="*/ 13716 h 13716"/>
                      <a:gd name="connsiteX16" fmla="*/ 0 w 4480560"/>
                      <a:gd name="connsiteY16"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3716"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273" y="3379"/>
                          <a:pt x="4480768" y="9289"/>
                          <a:pt x="4480560" y="13716"/>
                        </a:cubicBezTo>
                        <a:cubicBezTo>
                          <a:pt x="4314132" y="10352"/>
                          <a:pt x="4028383" y="32060"/>
                          <a:pt x="3840480" y="13716"/>
                        </a:cubicBezTo>
                        <a:cubicBezTo>
                          <a:pt x="3652577" y="-4628"/>
                          <a:pt x="3547615" y="-1724"/>
                          <a:pt x="3290011" y="13716"/>
                        </a:cubicBezTo>
                        <a:cubicBezTo>
                          <a:pt x="3032407" y="29156"/>
                          <a:pt x="2830268" y="4147"/>
                          <a:pt x="2560320" y="13716"/>
                        </a:cubicBezTo>
                        <a:cubicBezTo>
                          <a:pt x="2290372" y="23285"/>
                          <a:pt x="2147422" y="2156"/>
                          <a:pt x="1965046" y="13716"/>
                        </a:cubicBezTo>
                        <a:cubicBezTo>
                          <a:pt x="1782670" y="25276"/>
                          <a:pt x="1689791" y="36108"/>
                          <a:pt x="1459382" y="13716"/>
                        </a:cubicBezTo>
                        <a:cubicBezTo>
                          <a:pt x="1228973" y="-8676"/>
                          <a:pt x="915486" y="31929"/>
                          <a:pt x="774497" y="13716"/>
                        </a:cubicBezTo>
                        <a:cubicBezTo>
                          <a:pt x="633508" y="-4497"/>
                          <a:pt x="361442" y="-15679"/>
                          <a:pt x="0" y="13716"/>
                        </a:cubicBezTo>
                        <a:cubicBezTo>
                          <a:pt x="-362" y="8190"/>
                          <a:pt x="-434" y="6098"/>
                          <a:pt x="0" y="0"/>
                        </a:cubicBezTo>
                        <a:close/>
                      </a:path>
                      <a:path w="4480560" h="13716"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80360" y="3832"/>
                          <a:pt x="4481152" y="9314"/>
                          <a:pt x="4480560" y="13716"/>
                        </a:cubicBezTo>
                        <a:cubicBezTo>
                          <a:pt x="4279652" y="-11422"/>
                          <a:pt x="4200762" y="36994"/>
                          <a:pt x="3930091" y="13716"/>
                        </a:cubicBezTo>
                        <a:cubicBezTo>
                          <a:pt x="3659420" y="-9562"/>
                          <a:pt x="3456052" y="17722"/>
                          <a:pt x="3290011" y="13716"/>
                        </a:cubicBezTo>
                        <a:cubicBezTo>
                          <a:pt x="3123970" y="9710"/>
                          <a:pt x="2882392" y="28246"/>
                          <a:pt x="2649931" y="13716"/>
                        </a:cubicBezTo>
                        <a:cubicBezTo>
                          <a:pt x="2417470" y="-814"/>
                          <a:pt x="2238426" y="2765"/>
                          <a:pt x="2054657" y="13716"/>
                        </a:cubicBezTo>
                        <a:cubicBezTo>
                          <a:pt x="1870888" y="24667"/>
                          <a:pt x="1566368" y="40468"/>
                          <a:pt x="1324966" y="13716"/>
                        </a:cubicBezTo>
                        <a:cubicBezTo>
                          <a:pt x="1083564" y="-13036"/>
                          <a:pt x="787410" y="6374"/>
                          <a:pt x="595274" y="13716"/>
                        </a:cubicBezTo>
                        <a:cubicBezTo>
                          <a:pt x="403138" y="21058"/>
                          <a:pt x="169622" y="5927"/>
                          <a:pt x="0" y="13716"/>
                        </a:cubicBezTo>
                        <a:cubicBezTo>
                          <a:pt x="-475" y="8699"/>
                          <a:pt x="-565" y="4408"/>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BC45099A-7EAD-B343-AAE3-E1D39A1A1551}"/>
              </a:ext>
            </a:extLst>
          </p:cNvPr>
          <p:cNvSpPr>
            <a:spLocks noGrp="1"/>
          </p:cNvSpPr>
          <p:nvPr>
            <p:ph idx="1"/>
          </p:nvPr>
        </p:nvSpPr>
        <p:spPr>
          <a:xfrm>
            <a:off x="3844813" y="552091"/>
            <a:ext cx="4668251" cy="5431536"/>
          </a:xfrm>
        </p:spPr>
        <p:txBody>
          <a:bodyPr anchor="ctr">
            <a:normAutofit/>
          </a:bodyPr>
          <a:lstStyle/>
          <a:p>
            <a:r>
              <a:rPr lang="en-US" sz="1900" dirty="0"/>
              <a:t>“England” was loosely confederated states, led by dukes, beset by attacks on north &amp; east (Vikings from North, Germanic Hordes from East), and independent thinking to the south and west (Celtic &amp; Breton &amp; Gallic &amp; Welsh) </a:t>
            </a:r>
          </a:p>
          <a:p>
            <a:pPr lvl="1"/>
            <a:r>
              <a:rPr lang="en-US" sz="1500" dirty="0"/>
              <a:t>(King Arthur legends and idea of Round Table, grew, after all, because of the ideal of shared, peaceful governance.)</a:t>
            </a:r>
          </a:p>
          <a:p>
            <a:r>
              <a:rPr lang="en-US" sz="1900" dirty="0"/>
              <a:t>Edward, the King, had effectively led these “dukedoms” in relative peace for 24 years (1042-1066).</a:t>
            </a:r>
          </a:p>
        </p:txBody>
      </p:sp>
    </p:spTree>
    <p:extLst>
      <p:ext uri="{BB962C8B-B14F-4D97-AF65-F5344CB8AC3E}">
        <p14:creationId xmlns:p14="http://schemas.microsoft.com/office/powerpoint/2010/main" val="15809156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8873D23-2DCF-4B31-A009-95721C06E8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13EF075-D4EF-4929-ADBC-91B27DA199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 y="0"/>
            <a:ext cx="914377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12" name="Group 11">
            <a:extLst>
              <a:ext uri="{FF2B5EF4-FFF2-40B4-BE49-F238E27FC236}">
                <a16:creationId xmlns:a16="http://schemas.microsoft.com/office/drawing/2014/main" id="{DAA26DFA-AAB2-4973-9C17-16D587C7B1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6397" y="508838"/>
            <a:ext cx="3913467" cy="6239661"/>
            <a:chOff x="-19221" y="251144"/>
            <a:chExt cx="5217958" cy="6239661"/>
          </a:xfrm>
        </p:grpSpPr>
        <p:sp>
          <p:nvSpPr>
            <p:cNvPr id="13" name="Freeform: Shape 12">
              <a:extLst>
                <a:ext uri="{FF2B5EF4-FFF2-40B4-BE49-F238E27FC236}">
                  <a16:creationId xmlns:a16="http://schemas.microsoft.com/office/drawing/2014/main" id="{3F407F11-7321-4BF6-8536-CCE8E34245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06AC5DCC-C3CC-4FD5-AD4E-13A1BE5F7F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Shape 14">
              <a:extLst>
                <a:ext uri="{FF2B5EF4-FFF2-40B4-BE49-F238E27FC236}">
                  <a16:creationId xmlns:a16="http://schemas.microsoft.com/office/drawing/2014/main" id="{4BBCC2F4-EFA7-4AF4-B538-AC4022D90F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2A9D1364-B6A3-44CB-9FBA-C528F0CE90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id="{E69A8449-E26A-1048-989A-EDE0A54FD99A}"/>
              </a:ext>
            </a:extLst>
          </p:cNvPr>
          <p:cNvSpPr>
            <a:spLocks noGrp="1"/>
          </p:cNvSpPr>
          <p:nvPr>
            <p:ph type="title"/>
          </p:nvPr>
        </p:nvSpPr>
        <p:spPr>
          <a:xfrm>
            <a:off x="480060" y="1243013"/>
            <a:ext cx="2891790" cy="4371974"/>
          </a:xfrm>
        </p:spPr>
        <p:txBody>
          <a:bodyPr>
            <a:normAutofit/>
          </a:bodyPr>
          <a:lstStyle/>
          <a:p>
            <a:r>
              <a:rPr lang="en-US" sz="3100">
                <a:solidFill>
                  <a:schemeClr val="tx2"/>
                </a:solidFill>
              </a:rPr>
              <a:t>Pronouncing </a:t>
            </a:r>
            <a:r>
              <a:rPr lang="en-US" sz="3100" i="1">
                <a:solidFill>
                  <a:schemeClr val="tx2"/>
                </a:solidFill>
              </a:rPr>
              <a:t>Bayeux</a:t>
            </a:r>
          </a:p>
        </p:txBody>
      </p:sp>
      <p:sp>
        <p:nvSpPr>
          <p:cNvPr id="3" name="Content Placeholder 2">
            <a:extLst>
              <a:ext uri="{FF2B5EF4-FFF2-40B4-BE49-F238E27FC236}">
                <a16:creationId xmlns:a16="http://schemas.microsoft.com/office/drawing/2014/main" id="{017E65FD-7D1F-3244-9757-E10C250EAE71}"/>
              </a:ext>
            </a:extLst>
          </p:cNvPr>
          <p:cNvSpPr>
            <a:spLocks noGrp="1"/>
          </p:cNvSpPr>
          <p:nvPr>
            <p:ph idx="1"/>
          </p:nvPr>
        </p:nvSpPr>
        <p:spPr>
          <a:xfrm>
            <a:off x="4629150" y="804672"/>
            <a:ext cx="3915918" cy="5230368"/>
          </a:xfrm>
        </p:spPr>
        <p:txBody>
          <a:bodyPr anchor="ctr">
            <a:normAutofit/>
          </a:bodyPr>
          <a:lstStyle/>
          <a:p>
            <a:r>
              <a:rPr lang="en-US" sz="1600" dirty="0">
                <a:solidFill>
                  <a:schemeClr val="tx2"/>
                </a:solidFill>
              </a:rPr>
              <a:t>In France: </a:t>
            </a:r>
          </a:p>
          <a:p>
            <a:pPr lvl="1"/>
            <a:r>
              <a:rPr lang="en-US" sz="1600" dirty="0">
                <a:solidFill>
                  <a:schemeClr val="tx2"/>
                </a:solidFill>
              </a:rPr>
              <a:t>Baa </a:t>
            </a:r>
            <a:r>
              <a:rPr lang="en-US" sz="1600" dirty="0" err="1">
                <a:solidFill>
                  <a:schemeClr val="tx2"/>
                </a:solidFill>
              </a:rPr>
              <a:t>yer</a:t>
            </a:r>
            <a:r>
              <a:rPr lang="en-US" sz="1600" dirty="0">
                <a:solidFill>
                  <a:schemeClr val="tx2"/>
                </a:solidFill>
              </a:rPr>
              <a:t> (no accent)</a:t>
            </a:r>
          </a:p>
          <a:p>
            <a:pPr lvl="1"/>
            <a:endParaRPr lang="en-US" sz="1600" dirty="0">
              <a:solidFill>
                <a:schemeClr val="tx2"/>
              </a:solidFill>
            </a:endParaRPr>
          </a:p>
          <a:p>
            <a:r>
              <a:rPr lang="en-US" sz="1600" dirty="0">
                <a:solidFill>
                  <a:schemeClr val="tx2"/>
                </a:solidFill>
              </a:rPr>
              <a:t>In England</a:t>
            </a:r>
          </a:p>
          <a:p>
            <a:pPr lvl="1"/>
            <a:r>
              <a:rPr lang="en-US" sz="1600" dirty="0">
                <a:solidFill>
                  <a:schemeClr val="tx2"/>
                </a:solidFill>
              </a:rPr>
              <a:t>Baa </a:t>
            </a:r>
            <a:r>
              <a:rPr lang="en-US" sz="1600" dirty="0" err="1">
                <a:solidFill>
                  <a:schemeClr val="tx2"/>
                </a:solidFill>
              </a:rPr>
              <a:t>Yoo</a:t>
            </a:r>
            <a:r>
              <a:rPr lang="en-US" sz="1600" dirty="0">
                <a:solidFill>
                  <a:schemeClr val="tx2"/>
                </a:solidFill>
              </a:rPr>
              <a:t>’</a:t>
            </a:r>
          </a:p>
          <a:p>
            <a:pPr lvl="1"/>
            <a:endParaRPr lang="en-US" sz="1600" dirty="0">
              <a:solidFill>
                <a:schemeClr val="tx2"/>
              </a:solidFill>
            </a:endParaRPr>
          </a:p>
          <a:p>
            <a:r>
              <a:rPr lang="en-US" sz="1600" dirty="0">
                <a:solidFill>
                  <a:schemeClr val="tx2"/>
                </a:solidFill>
              </a:rPr>
              <a:t>In Seminar: When referring to the place, will try to use the French pronunciation; when referring to the artifact, will try to use the English pronunciation. </a:t>
            </a:r>
          </a:p>
        </p:txBody>
      </p:sp>
    </p:spTree>
    <p:extLst>
      <p:ext uri="{BB962C8B-B14F-4D97-AF65-F5344CB8AC3E}">
        <p14:creationId xmlns:p14="http://schemas.microsoft.com/office/powerpoint/2010/main" val="276154318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22632" y="1922631"/>
            <a:ext cx="6875818" cy="3030558"/>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663321" y="3165298"/>
            <a:ext cx="4355594" cy="3028952"/>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742858" y="2085760"/>
            <a:ext cx="6857572" cy="268605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Freeform: Shape 32">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1161554" y="1712395"/>
            <a:ext cx="4808302" cy="3066500"/>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 name="Title 3">
            <a:extLst>
              <a:ext uri="{FF2B5EF4-FFF2-40B4-BE49-F238E27FC236}">
                <a16:creationId xmlns:a16="http://schemas.microsoft.com/office/drawing/2014/main" id="{35AABF4E-662A-634C-AF35-A97E38F49C35}"/>
              </a:ext>
            </a:extLst>
          </p:cNvPr>
          <p:cNvSpPr>
            <a:spLocks noGrp="1"/>
          </p:cNvSpPr>
          <p:nvPr>
            <p:ph type="title"/>
          </p:nvPr>
        </p:nvSpPr>
        <p:spPr>
          <a:xfrm>
            <a:off x="495030" y="2767106"/>
            <a:ext cx="2160621" cy="3071906"/>
          </a:xfrm>
        </p:spPr>
        <p:txBody>
          <a:bodyPr vert="horz" lIns="91440" tIns="45720" rIns="91440" bIns="45720" rtlCol="0" anchor="t">
            <a:normAutofit/>
          </a:bodyPr>
          <a:lstStyle/>
          <a:p>
            <a:pPr algn="l" defTabSz="914400">
              <a:lnSpc>
                <a:spcPct val="90000"/>
              </a:lnSpc>
            </a:pPr>
            <a:r>
              <a:rPr lang="en-US" sz="3500" kern="1200">
                <a:solidFill>
                  <a:srgbClr val="FFFFFF"/>
                </a:solidFill>
                <a:latin typeface="+mj-lt"/>
                <a:ea typeface="+mj-ea"/>
                <a:cs typeface="+mj-cs"/>
              </a:rPr>
              <a:t>England Before Hastings</a:t>
            </a:r>
          </a:p>
        </p:txBody>
      </p:sp>
      <p:pic>
        <p:nvPicPr>
          <p:cNvPr id="7" name="Content Placeholder 6" descr="Map&#10;&#10;Description automatically generated">
            <a:extLst>
              <a:ext uri="{FF2B5EF4-FFF2-40B4-BE49-F238E27FC236}">
                <a16:creationId xmlns:a16="http://schemas.microsoft.com/office/drawing/2014/main" id="{4C819FD5-681B-3644-92BC-26223457D8F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368637" y="467208"/>
            <a:ext cx="3435679" cy="5923584"/>
          </a:xfrm>
          <a:prstGeom prst="rect">
            <a:avLst/>
          </a:prstGeom>
        </p:spPr>
      </p:pic>
    </p:spTree>
    <p:extLst>
      <p:ext uri="{BB962C8B-B14F-4D97-AF65-F5344CB8AC3E}">
        <p14:creationId xmlns:p14="http://schemas.microsoft.com/office/powerpoint/2010/main" val="287280514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A57A8FF7-9666-4356-A84B-183FDAE823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90723"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92D4F56-BF3E-E84A-BDA1-1EED02B85BD6}"/>
              </a:ext>
            </a:extLst>
          </p:cNvPr>
          <p:cNvSpPr>
            <a:spLocks noGrp="1"/>
          </p:cNvSpPr>
          <p:nvPr>
            <p:ph type="title"/>
          </p:nvPr>
        </p:nvSpPr>
        <p:spPr>
          <a:xfrm>
            <a:off x="478917" y="685800"/>
            <a:ext cx="2532887" cy="4931657"/>
          </a:xfrm>
          <a:noFill/>
        </p:spPr>
        <p:txBody>
          <a:bodyPr vert="horz" lIns="91440" tIns="45720" rIns="91440" bIns="45720" rtlCol="0" anchor="b">
            <a:normAutofit fontScale="90000"/>
          </a:bodyPr>
          <a:lstStyle/>
          <a:p>
            <a:pPr algn="r" defTabSz="914400">
              <a:lnSpc>
                <a:spcPct val="90000"/>
              </a:lnSpc>
            </a:pPr>
            <a:br>
              <a:rPr lang="en-US" sz="3600" dirty="0">
                <a:solidFill>
                  <a:schemeClr val="bg1"/>
                </a:solidFill>
              </a:rPr>
            </a:br>
            <a:r>
              <a:rPr lang="en-US" sz="3600" dirty="0">
                <a:solidFill>
                  <a:schemeClr val="bg1"/>
                </a:solidFill>
              </a:rPr>
              <a:t>“France, too, was a configuration of dukedoms, and William, as head of Normandy, was successful at securing support.</a:t>
            </a:r>
          </a:p>
        </p:txBody>
      </p:sp>
      <p:pic>
        <p:nvPicPr>
          <p:cNvPr id="6" name="Picture Placeholder 5" descr="Map&#10;&#10;Description automatically generated">
            <a:extLst>
              <a:ext uri="{FF2B5EF4-FFF2-40B4-BE49-F238E27FC236}">
                <a16:creationId xmlns:a16="http://schemas.microsoft.com/office/drawing/2014/main" id="{FA55C9C5-1609-194C-828D-590DE721E06F}"/>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37" r="-1" b="8979"/>
          <a:stretch/>
        </p:blipFill>
        <p:spPr>
          <a:xfrm>
            <a:off x="3490722" y="10"/>
            <a:ext cx="5653278" cy="6857990"/>
          </a:xfrm>
          <a:prstGeom prst="rect">
            <a:avLst/>
          </a:prstGeom>
          <a:noFill/>
        </p:spPr>
      </p:pic>
    </p:spTree>
    <p:extLst>
      <p:ext uri="{BB962C8B-B14F-4D97-AF65-F5344CB8AC3E}">
        <p14:creationId xmlns:p14="http://schemas.microsoft.com/office/powerpoint/2010/main" val="2267128161"/>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5" name="Rectangle 34">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3" y="1914812"/>
            <a:ext cx="6858000" cy="3028377"/>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4" y="1924949"/>
            <a:ext cx="6857999" cy="302837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3195" y="4092815"/>
            <a:ext cx="2501979" cy="302838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Freeform: Shape 42">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376302" y="969718"/>
            <a:ext cx="292526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5" name="Rectangle 44">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20" y="1904672"/>
            <a:ext cx="6858003" cy="3028376"/>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C20DB977-EB88-AE49-A63E-DC1FA647031D}"/>
              </a:ext>
            </a:extLst>
          </p:cNvPr>
          <p:cNvSpPr>
            <a:spLocks noGrp="1"/>
          </p:cNvSpPr>
          <p:nvPr>
            <p:ph type="title"/>
          </p:nvPr>
        </p:nvSpPr>
        <p:spPr>
          <a:xfrm>
            <a:off x="350041" y="586855"/>
            <a:ext cx="2401025" cy="3387497"/>
          </a:xfrm>
        </p:spPr>
        <p:txBody>
          <a:bodyPr anchor="b">
            <a:normAutofit/>
          </a:bodyPr>
          <a:lstStyle/>
          <a:p>
            <a:pPr algn="r"/>
            <a:r>
              <a:rPr lang="en-US" sz="3500">
                <a:solidFill>
                  <a:srgbClr val="FFFFFF"/>
                </a:solidFill>
              </a:rPr>
              <a:t>Succession Loomed as a Potential Problem</a:t>
            </a:r>
          </a:p>
        </p:txBody>
      </p:sp>
      <p:sp>
        <p:nvSpPr>
          <p:cNvPr id="5" name="Content Placeholder 4">
            <a:extLst>
              <a:ext uri="{FF2B5EF4-FFF2-40B4-BE49-F238E27FC236}">
                <a16:creationId xmlns:a16="http://schemas.microsoft.com/office/drawing/2014/main" id="{1D3CB76F-6B6E-664F-9C6B-185DCE069C5A}"/>
              </a:ext>
            </a:extLst>
          </p:cNvPr>
          <p:cNvSpPr>
            <a:spLocks noGrp="1"/>
          </p:cNvSpPr>
          <p:nvPr>
            <p:ph idx="1"/>
          </p:nvPr>
        </p:nvSpPr>
        <p:spPr>
          <a:xfrm>
            <a:off x="3607694" y="649480"/>
            <a:ext cx="4916510" cy="5546047"/>
          </a:xfrm>
        </p:spPr>
        <p:txBody>
          <a:bodyPr anchor="ctr">
            <a:normAutofit/>
          </a:bodyPr>
          <a:lstStyle/>
          <a:p>
            <a:r>
              <a:rPr lang="en-US" sz="1700" dirty="0"/>
              <a:t>Edward had no heir.</a:t>
            </a:r>
          </a:p>
          <a:p>
            <a:r>
              <a:rPr lang="en-US" sz="1700" dirty="0"/>
              <a:t>Edward had lived many years in </a:t>
            </a:r>
            <a:r>
              <a:rPr lang="en-US" sz="1700" b="1" dirty="0"/>
              <a:t>Normandy</a:t>
            </a:r>
            <a:r>
              <a:rPr lang="en-US" sz="1700" dirty="0"/>
              <a:t>. His mother was daughter of Duke of Normandy. It was </a:t>
            </a:r>
            <a:r>
              <a:rPr lang="en-US" sz="1700" u="sng" dirty="0"/>
              <a:t>rumored </a:t>
            </a:r>
            <a:r>
              <a:rPr lang="en-US" sz="1700" dirty="0"/>
              <a:t>he had “named” </a:t>
            </a:r>
            <a:r>
              <a:rPr lang="en-US" sz="1700" b="1" dirty="0"/>
              <a:t>William</a:t>
            </a:r>
            <a:r>
              <a:rPr lang="en-US" sz="1700" dirty="0"/>
              <a:t>, a cousin, as his heir.</a:t>
            </a:r>
          </a:p>
          <a:p>
            <a:r>
              <a:rPr lang="en-US" sz="1700" b="1" dirty="0"/>
              <a:t>Harold, </a:t>
            </a:r>
            <a:r>
              <a:rPr lang="en-US" sz="1700" dirty="0"/>
              <a:t>Duke of Wessex, had served effectively and loyally in Edward’s court in England. His sister was married to Edward, so he was brother-in-law. It was </a:t>
            </a:r>
            <a:r>
              <a:rPr lang="en-US" sz="1700" u="sng" dirty="0"/>
              <a:t>rumored</a:t>
            </a:r>
            <a:r>
              <a:rPr lang="en-US" sz="1700" dirty="0"/>
              <a:t> that Edward had “named” him as heir on his deathbed.</a:t>
            </a:r>
          </a:p>
        </p:txBody>
      </p:sp>
    </p:spTree>
    <p:extLst>
      <p:ext uri="{BB962C8B-B14F-4D97-AF65-F5344CB8AC3E}">
        <p14:creationId xmlns:p14="http://schemas.microsoft.com/office/powerpoint/2010/main" val="9571514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5" name="Rectangle 104">
            <a:extLst>
              <a:ext uri="{FF2B5EF4-FFF2-40B4-BE49-F238E27FC236}">
                <a16:creationId xmlns:a16="http://schemas.microsoft.com/office/drawing/2014/main" id="{FFD48BC7-DC40-47DE-87EE-9F4B6ECB9A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6" name="Freeform: Shape 106">
            <a:extLst>
              <a:ext uri="{FF2B5EF4-FFF2-40B4-BE49-F238E27FC236}">
                <a16:creationId xmlns:a16="http://schemas.microsoft.com/office/drawing/2014/main" id="{E502BBC7-2C76-46F3-BC24-5985BC13DB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5818" y="0"/>
            <a:ext cx="7472363"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solidFill>
              <a:srgbClr val="EFEFEF"/>
            </a:solidFill>
          </a:ln>
          <a:effectLst>
            <a:outerShdw blurRad="139700" sx="102000" sy="102000" algn="ctr" rotWithShape="0">
              <a:schemeClr val="bg1">
                <a:lumMod val="85000"/>
                <a:alpha val="3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17" name="Freeform: Shape 108">
            <a:extLst>
              <a:ext uri="{FF2B5EF4-FFF2-40B4-BE49-F238E27FC236}">
                <a16:creationId xmlns:a16="http://schemas.microsoft.com/office/drawing/2014/main" id="{C7F28D52-2A5F-4D23-81AE-7CB8B591C7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0"/>
            <a:ext cx="7461504"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2FBF5DF-E32A-9F4C-8071-89A89A8F3B0E}"/>
              </a:ext>
            </a:extLst>
          </p:cNvPr>
          <p:cNvSpPr>
            <a:spLocks noGrp="1"/>
          </p:cNvSpPr>
          <p:nvPr>
            <p:ph type="title"/>
          </p:nvPr>
        </p:nvSpPr>
        <p:spPr>
          <a:xfrm>
            <a:off x="1143002" y="1999615"/>
            <a:ext cx="6858000" cy="2764028"/>
          </a:xfrm>
        </p:spPr>
        <p:txBody>
          <a:bodyPr vert="horz" lIns="91440" tIns="45720" rIns="91440" bIns="45720" rtlCol="0" anchor="ctr">
            <a:normAutofit/>
          </a:bodyPr>
          <a:lstStyle/>
          <a:p>
            <a:pPr defTabSz="914400">
              <a:lnSpc>
                <a:spcPct val="90000"/>
              </a:lnSpc>
            </a:pPr>
            <a:r>
              <a:rPr lang="en-US" kern="1200">
                <a:solidFill>
                  <a:schemeClr val="tx1"/>
                </a:solidFill>
                <a:latin typeface="+mj-lt"/>
                <a:ea typeface="+mj-ea"/>
                <a:cs typeface="+mj-cs"/>
              </a:rPr>
              <a:t>Two Families, the Normans and the Godwins,  Presumed Ascendancy</a:t>
            </a:r>
          </a:p>
        </p:txBody>
      </p:sp>
      <p:sp>
        <p:nvSpPr>
          <p:cNvPr id="118" name="Rectangle 110">
            <a:extLst>
              <a:ext uri="{FF2B5EF4-FFF2-40B4-BE49-F238E27FC236}">
                <a16:creationId xmlns:a16="http://schemas.microsoft.com/office/drawing/2014/main" id="{3629484E-3792-4B3D-89AD-7C8A1ED0E0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88920" y="5524786"/>
            <a:ext cx="3566160" cy="274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144198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Placeholder 5" descr="Calendar&#10;&#10;Description automatically generated">
            <a:extLst>
              <a:ext uri="{FF2B5EF4-FFF2-40B4-BE49-F238E27FC236}">
                <a16:creationId xmlns:a16="http://schemas.microsoft.com/office/drawing/2014/main" id="{EE00B89A-8DDD-544D-B745-0C79E0661E09}"/>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a:stretch/>
        </p:blipFill>
        <p:spPr>
          <a:xfrm>
            <a:off x="21956" y="0"/>
            <a:ext cx="9143980" cy="6857990"/>
          </a:xfrm>
          <a:prstGeom prst="rect">
            <a:avLst/>
          </a:prstGeom>
          <a:noFill/>
        </p:spPr>
      </p:pic>
      <p:sp>
        <p:nvSpPr>
          <p:cNvPr id="11" name="Rectangle 10">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9144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A852865-3D68-4646-8D03-7966E4FCB206}"/>
              </a:ext>
            </a:extLst>
          </p:cNvPr>
          <p:cNvSpPr>
            <a:spLocks noGrp="1"/>
          </p:cNvSpPr>
          <p:nvPr>
            <p:ph type="title"/>
          </p:nvPr>
        </p:nvSpPr>
        <p:spPr>
          <a:xfrm>
            <a:off x="392906" y="5317240"/>
            <a:ext cx="8408194" cy="744836"/>
          </a:xfrm>
        </p:spPr>
        <p:txBody>
          <a:bodyPr vert="horz" lIns="91440" tIns="45720" rIns="91440" bIns="45720" rtlCol="0" anchor="ctr">
            <a:normAutofit fontScale="90000"/>
          </a:bodyPr>
          <a:lstStyle/>
          <a:p>
            <a:pPr defTabSz="914400">
              <a:lnSpc>
                <a:spcPct val="90000"/>
              </a:lnSpc>
            </a:pPr>
            <a:r>
              <a:rPr lang="en-US" sz="2200" dirty="0">
                <a:solidFill>
                  <a:schemeClr val="tx1">
                    <a:lumMod val="85000"/>
                    <a:lumOff val="15000"/>
                  </a:schemeClr>
                </a:solidFill>
              </a:rPr>
              <a:t>The Normans: </a:t>
            </a:r>
            <a:br>
              <a:rPr lang="en-US" sz="2200" dirty="0">
                <a:solidFill>
                  <a:schemeClr val="tx1">
                    <a:lumMod val="85000"/>
                    <a:lumOff val="15000"/>
                  </a:schemeClr>
                </a:solidFill>
              </a:rPr>
            </a:br>
            <a:r>
              <a:rPr lang="en-US" sz="2200" dirty="0">
                <a:solidFill>
                  <a:schemeClr val="tx1">
                    <a:lumMod val="85000"/>
                    <a:lumOff val="15000"/>
                  </a:schemeClr>
                </a:solidFill>
              </a:rPr>
              <a:t>Relationships Among “Royal Families”: </a:t>
            </a:r>
            <a:br>
              <a:rPr lang="en-US" sz="2200" dirty="0">
                <a:solidFill>
                  <a:schemeClr val="tx1">
                    <a:lumMod val="85000"/>
                    <a:lumOff val="15000"/>
                  </a:schemeClr>
                </a:solidFill>
              </a:rPr>
            </a:br>
            <a:endParaRPr lang="en-US" sz="2200" dirty="0">
              <a:solidFill>
                <a:schemeClr val="tx1">
                  <a:lumMod val="85000"/>
                  <a:lumOff val="15000"/>
                </a:schemeClr>
              </a:solidFill>
            </a:endParaRPr>
          </a:p>
        </p:txBody>
      </p:sp>
      <p:cxnSp>
        <p:nvCxnSpPr>
          <p:cNvPr id="21" name="Straight Connector 12">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14">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87658555"/>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Placeholder 5" descr="A picture containing text&#10;&#10;Description automatically generated">
            <a:extLst>
              <a:ext uri="{FF2B5EF4-FFF2-40B4-BE49-F238E27FC236}">
                <a16:creationId xmlns:a16="http://schemas.microsoft.com/office/drawing/2014/main" id="{7BCB808C-7BFF-1849-8119-0F34720414B4}"/>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a:stretch/>
        </p:blipFill>
        <p:spPr>
          <a:xfrm>
            <a:off x="20" y="10"/>
            <a:ext cx="9143980" cy="6857990"/>
          </a:xfrm>
          <a:prstGeom prst="rect">
            <a:avLst/>
          </a:prstGeom>
          <a:noFill/>
        </p:spPr>
      </p:pic>
      <p:sp>
        <p:nvSpPr>
          <p:cNvPr id="11" name="Rectangle 10">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9144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AC7F7AE-51C8-CA42-9320-DDDDF8012822}"/>
              </a:ext>
            </a:extLst>
          </p:cNvPr>
          <p:cNvSpPr>
            <a:spLocks noGrp="1"/>
          </p:cNvSpPr>
          <p:nvPr>
            <p:ph type="title"/>
          </p:nvPr>
        </p:nvSpPr>
        <p:spPr>
          <a:xfrm>
            <a:off x="392906" y="5317240"/>
            <a:ext cx="8408194" cy="744836"/>
          </a:xfrm>
        </p:spPr>
        <p:txBody>
          <a:bodyPr vert="horz" lIns="91440" tIns="45720" rIns="91440" bIns="45720" rtlCol="0" anchor="ctr">
            <a:normAutofit/>
          </a:bodyPr>
          <a:lstStyle/>
          <a:p>
            <a:pPr defTabSz="914400">
              <a:lnSpc>
                <a:spcPct val="90000"/>
              </a:lnSpc>
            </a:pPr>
            <a:r>
              <a:rPr lang="en-US" sz="2200" dirty="0">
                <a:solidFill>
                  <a:schemeClr val="tx1">
                    <a:lumMod val="85000"/>
                    <a:lumOff val="15000"/>
                  </a:schemeClr>
                </a:solidFill>
              </a:rPr>
              <a:t>The </a:t>
            </a:r>
            <a:r>
              <a:rPr lang="en-US" sz="2200" dirty="0" err="1">
                <a:solidFill>
                  <a:schemeClr val="tx1">
                    <a:lumMod val="85000"/>
                    <a:lumOff val="15000"/>
                  </a:schemeClr>
                </a:solidFill>
              </a:rPr>
              <a:t>Godwins</a:t>
            </a:r>
            <a:br>
              <a:rPr lang="en-US" sz="2200" dirty="0">
                <a:solidFill>
                  <a:schemeClr val="tx1">
                    <a:lumMod val="85000"/>
                    <a:lumOff val="15000"/>
                  </a:schemeClr>
                </a:solidFill>
              </a:rPr>
            </a:br>
            <a:r>
              <a:rPr lang="en-US" sz="2200" dirty="0">
                <a:solidFill>
                  <a:schemeClr val="tx1">
                    <a:lumMod val="85000"/>
                    <a:lumOff val="15000"/>
                  </a:schemeClr>
                </a:solidFill>
              </a:rPr>
              <a:t>Relationships among “Royal Families”</a:t>
            </a:r>
          </a:p>
        </p:txBody>
      </p:sp>
      <p:cxnSp>
        <p:nvCxnSpPr>
          <p:cNvPr id="13" name="Straight Connector 12">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55349949"/>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473B1255-7E2E-40CD-9093-4EA5EA18CB12}"/>
              </a:ext>
            </a:extLst>
          </p:cNvPr>
          <p:cNvPicPr>
            <a:picLocks noChangeAspect="1"/>
          </p:cNvPicPr>
          <p:nvPr/>
        </p:nvPicPr>
        <p:blipFill rotWithShape="1">
          <a:blip r:embed="rId2"/>
          <a:srcRect t="9091" r="19091"/>
          <a:stretch/>
        </p:blipFill>
        <p:spPr>
          <a:xfrm>
            <a:off x="0" y="10"/>
            <a:ext cx="9143980" cy="6857990"/>
          </a:xfrm>
          <a:prstGeom prst="rect">
            <a:avLst/>
          </a:prstGeom>
        </p:spPr>
      </p:pic>
      <p:sp>
        <p:nvSpPr>
          <p:cNvPr id="47" name="Rectangle 46">
            <a:extLst>
              <a:ext uri="{FF2B5EF4-FFF2-40B4-BE49-F238E27FC236}">
                <a16:creationId xmlns:a16="http://schemas.microsoft.com/office/drawing/2014/main" id="{86C7B4A1-154A-4DF0-AC46-F88D75A2E0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52663" y="321176"/>
            <a:ext cx="5398329"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DFAA609-7F06-1B44-946A-602DC086E95B}"/>
              </a:ext>
            </a:extLst>
          </p:cNvPr>
          <p:cNvSpPr>
            <a:spLocks noGrp="1"/>
          </p:cNvSpPr>
          <p:nvPr>
            <p:ph type="title"/>
          </p:nvPr>
        </p:nvSpPr>
        <p:spPr>
          <a:xfrm>
            <a:off x="446103" y="640263"/>
            <a:ext cx="4964858" cy="1344975"/>
          </a:xfrm>
        </p:spPr>
        <p:txBody>
          <a:bodyPr>
            <a:normAutofit/>
          </a:bodyPr>
          <a:lstStyle/>
          <a:p>
            <a:r>
              <a:rPr lang="en-US" sz="3500"/>
              <a:t>Warfare in the Middle Ages</a:t>
            </a:r>
          </a:p>
        </p:txBody>
      </p:sp>
      <p:graphicFrame>
        <p:nvGraphicFramePr>
          <p:cNvPr id="7" name="Content Placeholder 4">
            <a:extLst>
              <a:ext uri="{FF2B5EF4-FFF2-40B4-BE49-F238E27FC236}">
                <a16:creationId xmlns:a16="http://schemas.microsoft.com/office/drawing/2014/main" id="{C8FC38DE-D56F-47CC-BCA8-F55841BD7BA0}"/>
              </a:ext>
            </a:extLst>
          </p:cNvPr>
          <p:cNvGraphicFramePr>
            <a:graphicFrameLocks noGrp="1"/>
          </p:cNvGraphicFramePr>
          <p:nvPr>
            <p:ph idx="1"/>
            <p:extLst>
              <p:ext uri="{D42A27DB-BD31-4B8C-83A1-F6EECF244321}">
                <p14:modId xmlns:p14="http://schemas.microsoft.com/office/powerpoint/2010/main" val="1418081336"/>
              </p:ext>
            </p:extLst>
          </p:nvPr>
        </p:nvGraphicFramePr>
        <p:xfrm>
          <a:off x="445581" y="2121763"/>
          <a:ext cx="4965379" cy="37730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23068617"/>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57A8FF7-9666-4356-A84B-183FDAE823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90723"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D8900A8-3EE2-E344-B1E7-9788A8728052}"/>
              </a:ext>
            </a:extLst>
          </p:cNvPr>
          <p:cNvSpPr>
            <a:spLocks noGrp="1"/>
          </p:cNvSpPr>
          <p:nvPr>
            <p:ph type="title" idx="4294967295"/>
          </p:nvPr>
        </p:nvSpPr>
        <p:spPr>
          <a:xfrm>
            <a:off x="488480" y="640081"/>
            <a:ext cx="2532887" cy="3681976"/>
          </a:xfrm>
          <a:noFill/>
        </p:spPr>
        <p:txBody>
          <a:bodyPr vert="horz" lIns="91440" tIns="45720" rIns="91440" bIns="45720" rtlCol="0" anchor="b">
            <a:normAutofit/>
          </a:bodyPr>
          <a:lstStyle/>
          <a:p>
            <a:pPr algn="r" defTabSz="914400">
              <a:lnSpc>
                <a:spcPct val="90000"/>
              </a:lnSpc>
            </a:pPr>
            <a:r>
              <a:rPr lang="en-US" sz="3600" dirty="0">
                <a:solidFill>
                  <a:schemeClr val="bg1"/>
                </a:solidFill>
              </a:rPr>
              <a:t>Military Movements Sept-Oct 1066</a:t>
            </a:r>
          </a:p>
        </p:txBody>
      </p:sp>
      <p:pic>
        <p:nvPicPr>
          <p:cNvPr id="6" name="Picture Placeholder 5" descr="Map&#10;&#10;Description automatically generated">
            <a:extLst>
              <a:ext uri="{FF2B5EF4-FFF2-40B4-BE49-F238E27FC236}">
                <a16:creationId xmlns:a16="http://schemas.microsoft.com/office/drawing/2014/main" id="{0AF688D4-8917-4646-A4C5-7DDF57C98750}"/>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t="9018" r="-1" b="-1"/>
          <a:stretch/>
        </p:blipFill>
        <p:spPr>
          <a:xfrm>
            <a:off x="3490722" y="10"/>
            <a:ext cx="5653278" cy="6857990"/>
          </a:xfrm>
          <a:prstGeom prst="rect">
            <a:avLst/>
          </a:prstGeom>
          <a:noFill/>
        </p:spPr>
      </p:pic>
      <p:sp>
        <p:nvSpPr>
          <p:cNvPr id="3" name="Text Placeholder 2">
            <a:extLst>
              <a:ext uri="{FF2B5EF4-FFF2-40B4-BE49-F238E27FC236}">
                <a16:creationId xmlns:a16="http://schemas.microsoft.com/office/drawing/2014/main" id="{1F2E98D3-3A75-394C-9DBF-5FEE99D97E28}"/>
              </a:ext>
            </a:extLst>
          </p:cNvPr>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3716902534"/>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0" name="Rectangle 79">
            <a:extLst>
              <a:ext uri="{FF2B5EF4-FFF2-40B4-BE49-F238E27FC236}">
                <a16:creationId xmlns:a16="http://schemas.microsoft.com/office/drawing/2014/main" id="{10CE40DC-5723-449B-A365-A61D8C262E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 y="0"/>
            <a:ext cx="914377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23" name="Picture 22">
            <a:extLst>
              <a:ext uri="{FF2B5EF4-FFF2-40B4-BE49-F238E27FC236}">
                <a16:creationId xmlns:a16="http://schemas.microsoft.com/office/drawing/2014/main" id="{00230E30-1726-4551-BB77-33A5FF8181B6}"/>
              </a:ext>
            </a:extLst>
          </p:cNvPr>
          <p:cNvPicPr>
            <a:picLocks noChangeAspect="1"/>
          </p:cNvPicPr>
          <p:nvPr/>
        </p:nvPicPr>
        <p:blipFill rotWithShape="1">
          <a:blip r:embed="rId2"/>
          <a:srcRect r="11356"/>
          <a:stretch/>
        </p:blipFill>
        <p:spPr>
          <a:xfrm>
            <a:off x="76200" y="10"/>
            <a:ext cx="9141714" cy="6857990"/>
          </a:xfrm>
          <a:prstGeom prst="rect">
            <a:avLst/>
          </a:prstGeom>
        </p:spPr>
      </p:pic>
      <p:sp>
        <p:nvSpPr>
          <p:cNvPr id="85" name="Freeform: Shape 81">
            <a:extLst>
              <a:ext uri="{FF2B5EF4-FFF2-40B4-BE49-F238E27FC236}">
                <a16:creationId xmlns:a16="http://schemas.microsoft.com/office/drawing/2014/main" id="{9854DBCA-D3C3-4C19-9B2E-DFA0BE6472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25889" y="0"/>
            <a:ext cx="7692221" cy="6858000"/>
          </a:xfrm>
          <a:custGeom>
            <a:avLst/>
            <a:gdLst>
              <a:gd name="connsiteX0" fmla="*/ 8218354 w 9841377"/>
              <a:gd name="connsiteY0" fmla="*/ 0 h 6858000"/>
              <a:gd name="connsiteX1" fmla="*/ 5551962 w 9841377"/>
              <a:gd name="connsiteY1" fmla="*/ 0 h 6858000"/>
              <a:gd name="connsiteX2" fmla="*/ 5482342 w 9841377"/>
              <a:gd name="connsiteY2" fmla="*/ 0 h 6858000"/>
              <a:gd name="connsiteX3" fmla="*/ 4359035 w 9841377"/>
              <a:gd name="connsiteY3" fmla="*/ 0 h 6858000"/>
              <a:gd name="connsiteX4" fmla="*/ 4289415 w 9841377"/>
              <a:gd name="connsiteY4" fmla="*/ 0 h 6858000"/>
              <a:gd name="connsiteX5" fmla="*/ 1623023 w 9841377"/>
              <a:gd name="connsiteY5" fmla="*/ 0 h 6858000"/>
              <a:gd name="connsiteX6" fmla="*/ 1600899 w 9841377"/>
              <a:gd name="connsiteY6" fmla="*/ 14997 h 6858000"/>
              <a:gd name="connsiteX7" fmla="*/ 0 w 9841377"/>
              <a:gd name="connsiteY7" fmla="*/ 3621656 h 6858000"/>
              <a:gd name="connsiteX8" fmla="*/ 1874350 w 9841377"/>
              <a:gd name="connsiteY8" fmla="*/ 6374814 h 6858000"/>
              <a:gd name="connsiteX9" fmla="*/ 2390998 w 9841377"/>
              <a:gd name="connsiteY9" fmla="*/ 6780599 h 6858000"/>
              <a:gd name="connsiteX10" fmla="*/ 2502754 w 9841377"/>
              <a:gd name="connsiteY10" fmla="*/ 6858000 h 6858000"/>
              <a:gd name="connsiteX11" fmla="*/ 4289415 w 9841377"/>
              <a:gd name="connsiteY11" fmla="*/ 6858000 h 6858000"/>
              <a:gd name="connsiteX12" fmla="*/ 4359035 w 9841377"/>
              <a:gd name="connsiteY12" fmla="*/ 6858000 h 6858000"/>
              <a:gd name="connsiteX13" fmla="*/ 5482342 w 9841377"/>
              <a:gd name="connsiteY13" fmla="*/ 6858000 h 6858000"/>
              <a:gd name="connsiteX14" fmla="*/ 5551962 w 9841377"/>
              <a:gd name="connsiteY14" fmla="*/ 6858000 h 6858000"/>
              <a:gd name="connsiteX15" fmla="*/ 7338623 w 9841377"/>
              <a:gd name="connsiteY15" fmla="*/ 6858000 h 6858000"/>
              <a:gd name="connsiteX16" fmla="*/ 7450379 w 9841377"/>
              <a:gd name="connsiteY16" fmla="*/ 6780599 h 6858000"/>
              <a:gd name="connsiteX17" fmla="*/ 7967027 w 9841377"/>
              <a:gd name="connsiteY17" fmla="*/ 6374814 h 6858000"/>
              <a:gd name="connsiteX18" fmla="*/ 9841377 w 9841377"/>
              <a:gd name="connsiteY18" fmla="*/ 3621656 h 6858000"/>
              <a:gd name="connsiteX19" fmla="*/ 8240478 w 9841377"/>
              <a:gd name="connsiteY19"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841377" h="6858000">
                <a:moveTo>
                  <a:pt x="8218354" y="0"/>
                </a:moveTo>
                <a:lnTo>
                  <a:pt x="5551962" y="0"/>
                </a:lnTo>
                <a:lnTo>
                  <a:pt x="5482342" y="0"/>
                </a:lnTo>
                <a:lnTo>
                  <a:pt x="4359035" y="0"/>
                </a:lnTo>
                <a:lnTo>
                  <a:pt x="4289415" y="0"/>
                </a:lnTo>
                <a:lnTo>
                  <a:pt x="1623023" y="0"/>
                </a:lnTo>
                <a:lnTo>
                  <a:pt x="1600899" y="14997"/>
                </a:lnTo>
                <a:cubicBezTo>
                  <a:pt x="573736" y="754641"/>
                  <a:pt x="0" y="2093192"/>
                  <a:pt x="0" y="3621656"/>
                </a:cubicBezTo>
                <a:cubicBezTo>
                  <a:pt x="0" y="4969131"/>
                  <a:pt x="928725" y="5602839"/>
                  <a:pt x="1874350" y="6374814"/>
                </a:cubicBezTo>
                <a:cubicBezTo>
                  <a:pt x="2046553" y="6515397"/>
                  <a:pt x="2217180" y="6653108"/>
                  <a:pt x="2390998" y="6780599"/>
                </a:cubicBezTo>
                <a:lnTo>
                  <a:pt x="2502754" y="6858000"/>
                </a:lnTo>
                <a:lnTo>
                  <a:pt x="4289415" y="6858000"/>
                </a:lnTo>
                <a:lnTo>
                  <a:pt x="4359035" y="6858000"/>
                </a:lnTo>
                <a:lnTo>
                  <a:pt x="5482342" y="6858000"/>
                </a:lnTo>
                <a:lnTo>
                  <a:pt x="5551962" y="6858000"/>
                </a:lnTo>
                <a:lnTo>
                  <a:pt x="7338623" y="6858000"/>
                </a:lnTo>
                <a:lnTo>
                  <a:pt x="7450379" y="6780599"/>
                </a:lnTo>
                <a:cubicBezTo>
                  <a:pt x="7624197" y="6653108"/>
                  <a:pt x="7794824" y="6515397"/>
                  <a:pt x="7967027" y="6374814"/>
                </a:cubicBezTo>
                <a:cubicBezTo>
                  <a:pt x="8912652" y="5602839"/>
                  <a:pt x="9841377" y="4969131"/>
                  <a:pt x="9841377" y="3621656"/>
                </a:cubicBezTo>
                <a:cubicBezTo>
                  <a:pt x="9841377" y="2093192"/>
                  <a:pt x="9267641" y="754641"/>
                  <a:pt x="8240478" y="14997"/>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4" name="Freeform: Shape 83">
            <a:extLst>
              <a:ext uri="{FF2B5EF4-FFF2-40B4-BE49-F238E27FC236}">
                <a16:creationId xmlns:a16="http://schemas.microsoft.com/office/drawing/2014/main" id="{E1383CB6-8BE5-4911-970B-A4151A07E7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37393" y="0"/>
            <a:ext cx="7469213" cy="6858000"/>
          </a:xfrm>
          <a:custGeom>
            <a:avLst/>
            <a:gdLst>
              <a:gd name="connsiteX0" fmla="*/ 7551973 w 9174595"/>
              <a:gd name="connsiteY0" fmla="*/ 0 h 6858000"/>
              <a:gd name="connsiteX1" fmla="*/ 5634635 w 9174595"/>
              <a:gd name="connsiteY1" fmla="*/ 0 h 6858000"/>
              <a:gd name="connsiteX2" fmla="*/ 5550590 w 9174595"/>
              <a:gd name="connsiteY2" fmla="*/ 0 h 6858000"/>
              <a:gd name="connsiteX3" fmla="*/ 5480986 w 9174595"/>
              <a:gd name="connsiteY3" fmla="*/ 0 h 6858000"/>
              <a:gd name="connsiteX4" fmla="*/ 4886240 w 9174595"/>
              <a:gd name="connsiteY4" fmla="*/ 0 h 6858000"/>
              <a:gd name="connsiteX5" fmla="*/ 4816638 w 9174595"/>
              <a:gd name="connsiteY5" fmla="*/ 0 h 6858000"/>
              <a:gd name="connsiteX6" fmla="*/ 4357958 w 9174595"/>
              <a:gd name="connsiteY6" fmla="*/ 0 h 6858000"/>
              <a:gd name="connsiteX7" fmla="*/ 4288354 w 9174595"/>
              <a:gd name="connsiteY7" fmla="*/ 0 h 6858000"/>
              <a:gd name="connsiteX8" fmla="*/ 3693608 w 9174595"/>
              <a:gd name="connsiteY8" fmla="*/ 0 h 6858000"/>
              <a:gd name="connsiteX9" fmla="*/ 3624006 w 9174595"/>
              <a:gd name="connsiteY9" fmla="*/ 0 h 6858000"/>
              <a:gd name="connsiteX10" fmla="*/ 3276448 w 9174595"/>
              <a:gd name="connsiteY10" fmla="*/ 0 h 6858000"/>
              <a:gd name="connsiteX11" fmla="*/ 1622622 w 9174595"/>
              <a:gd name="connsiteY11" fmla="*/ 0 h 6858000"/>
              <a:gd name="connsiteX12" fmla="*/ 1600504 w 9174595"/>
              <a:gd name="connsiteY12" fmla="*/ 14997 h 6858000"/>
              <a:gd name="connsiteX13" fmla="*/ 0 w 9174595"/>
              <a:gd name="connsiteY13" fmla="*/ 3621656 h 6858000"/>
              <a:gd name="connsiteX14" fmla="*/ 1873886 w 9174595"/>
              <a:gd name="connsiteY14" fmla="*/ 6374814 h 6858000"/>
              <a:gd name="connsiteX15" fmla="*/ 2390406 w 9174595"/>
              <a:gd name="connsiteY15" fmla="*/ 6780599 h 6858000"/>
              <a:gd name="connsiteX16" fmla="*/ 2502136 w 9174595"/>
              <a:gd name="connsiteY16" fmla="*/ 6858000 h 6858000"/>
              <a:gd name="connsiteX17" fmla="*/ 3276448 w 9174595"/>
              <a:gd name="connsiteY17" fmla="*/ 6858000 h 6858000"/>
              <a:gd name="connsiteX18" fmla="*/ 3624006 w 9174595"/>
              <a:gd name="connsiteY18" fmla="*/ 6858000 h 6858000"/>
              <a:gd name="connsiteX19" fmla="*/ 3693608 w 9174595"/>
              <a:gd name="connsiteY19" fmla="*/ 6858000 h 6858000"/>
              <a:gd name="connsiteX20" fmla="*/ 4288354 w 9174595"/>
              <a:gd name="connsiteY20" fmla="*/ 6858000 h 6858000"/>
              <a:gd name="connsiteX21" fmla="*/ 4357958 w 9174595"/>
              <a:gd name="connsiteY21" fmla="*/ 6858000 h 6858000"/>
              <a:gd name="connsiteX22" fmla="*/ 4816638 w 9174595"/>
              <a:gd name="connsiteY22" fmla="*/ 6858000 h 6858000"/>
              <a:gd name="connsiteX23" fmla="*/ 4886240 w 9174595"/>
              <a:gd name="connsiteY23" fmla="*/ 6858000 h 6858000"/>
              <a:gd name="connsiteX24" fmla="*/ 5480986 w 9174595"/>
              <a:gd name="connsiteY24" fmla="*/ 6858000 h 6858000"/>
              <a:gd name="connsiteX25" fmla="*/ 5550590 w 9174595"/>
              <a:gd name="connsiteY25" fmla="*/ 6858000 h 6858000"/>
              <a:gd name="connsiteX26" fmla="*/ 5634635 w 9174595"/>
              <a:gd name="connsiteY26" fmla="*/ 6858000 h 6858000"/>
              <a:gd name="connsiteX27" fmla="*/ 6672460 w 9174595"/>
              <a:gd name="connsiteY27" fmla="*/ 6858000 h 6858000"/>
              <a:gd name="connsiteX28" fmla="*/ 6784188 w 9174595"/>
              <a:gd name="connsiteY28" fmla="*/ 6780599 h 6858000"/>
              <a:gd name="connsiteX29" fmla="*/ 7300708 w 9174595"/>
              <a:gd name="connsiteY29" fmla="*/ 6374814 h 6858000"/>
              <a:gd name="connsiteX30" fmla="*/ 9174595 w 9174595"/>
              <a:gd name="connsiteY30" fmla="*/ 3621656 h 6858000"/>
              <a:gd name="connsiteX31" fmla="*/ 7574092 w 9174595"/>
              <a:gd name="connsiteY3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174595" h="6858000">
                <a:moveTo>
                  <a:pt x="7551973" y="0"/>
                </a:moveTo>
                <a:lnTo>
                  <a:pt x="5634635" y="0"/>
                </a:lnTo>
                <a:lnTo>
                  <a:pt x="5550590" y="0"/>
                </a:lnTo>
                <a:lnTo>
                  <a:pt x="5480986" y="0"/>
                </a:lnTo>
                <a:lnTo>
                  <a:pt x="4886240" y="0"/>
                </a:lnTo>
                <a:lnTo>
                  <a:pt x="4816638" y="0"/>
                </a:lnTo>
                <a:lnTo>
                  <a:pt x="4357958" y="0"/>
                </a:lnTo>
                <a:lnTo>
                  <a:pt x="4288354" y="0"/>
                </a:lnTo>
                <a:lnTo>
                  <a:pt x="3693608" y="0"/>
                </a:lnTo>
                <a:lnTo>
                  <a:pt x="3624006" y="0"/>
                </a:lnTo>
                <a:lnTo>
                  <a:pt x="3276448" y="0"/>
                </a:lnTo>
                <a:lnTo>
                  <a:pt x="1622622" y="0"/>
                </a:lnTo>
                <a:lnTo>
                  <a:pt x="1600504" y="14997"/>
                </a:lnTo>
                <a:cubicBezTo>
                  <a:pt x="573594" y="754641"/>
                  <a:pt x="0" y="2093192"/>
                  <a:pt x="0" y="3621656"/>
                </a:cubicBezTo>
                <a:cubicBezTo>
                  <a:pt x="0" y="4969131"/>
                  <a:pt x="928496" y="5602839"/>
                  <a:pt x="1873886" y="6374814"/>
                </a:cubicBezTo>
                <a:cubicBezTo>
                  <a:pt x="2046046" y="6515397"/>
                  <a:pt x="2216632" y="6653108"/>
                  <a:pt x="2390406" y="6780599"/>
                </a:cubicBezTo>
                <a:lnTo>
                  <a:pt x="2502136" y="6858000"/>
                </a:lnTo>
                <a:lnTo>
                  <a:pt x="3276448" y="6858000"/>
                </a:lnTo>
                <a:lnTo>
                  <a:pt x="3624006" y="6858000"/>
                </a:lnTo>
                <a:lnTo>
                  <a:pt x="3693608" y="6858000"/>
                </a:lnTo>
                <a:lnTo>
                  <a:pt x="4288354" y="6858000"/>
                </a:lnTo>
                <a:lnTo>
                  <a:pt x="4357958" y="6858000"/>
                </a:lnTo>
                <a:lnTo>
                  <a:pt x="4816638" y="6858000"/>
                </a:lnTo>
                <a:lnTo>
                  <a:pt x="4886240" y="6858000"/>
                </a:lnTo>
                <a:lnTo>
                  <a:pt x="5480986" y="6858000"/>
                </a:lnTo>
                <a:lnTo>
                  <a:pt x="5550590" y="6858000"/>
                </a:lnTo>
                <a:lnTo>
                  <a:pt x="5634635" y="6858000"/>
                </a:lnTo>
                <a:lnTo>
                  <a:pt x="6672460" y="6858000"/>
                </a:lnTo>
                <a:lnTo>
                  <a:pt x="6784188" y="6780599"/>
                </a:lnTo>
                <a:cubicBezTo>
                  <a:pt x="6957963" y="6653108"/>
                  <a:pt x="7128548" y="6515397"/>
                  <a:pt x="7300708" y="6374814"/>
                </a:cubicBezTo>
                <a:cubicBezTo>
                  <a:pt x="8246100" y="5602839"/>
                  <a:pt x="9174595" y="4969131"/>
                  <a:pt x="9174595" y="3621656"/>
                </a:cubicBezTo>
                <a:cubicBezTo>
                  <a:pt x="9174595" y="2093192"/>
                  <a:pt x="8601001" y="754641"/>
                  <a:pt x="7574092" y="14997"/>
                </a:cubicBezTo>
                <a:close/>
              </a:path>
            </a:pathLst>
          </a:cu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6" name="Freeform: Shape 85">
            <a:extLst>
              <a:ext uri="{FF2B5EF4-FFF2-40B4-BE49-F238E27FC236}">
                <a16:creationId xmlns:a16="http://schemas.microsoft.com/office/drawing/2014/main" id="{842D14D1-56B7-40CD-8694-A9A48170C0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31504" y="-17801"/>
            <a:ext cx="1864742"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88" name="Freeform: Shape 87">
            <a:extLst>
              <a:ext uri="{FF2B5EF4-FFF2-40B4-BE49-F238E27FC236}">
                <a16:creationId xmlns:a16="http://schemas.microsoft.com/office/drawing/2014/main" id="{950A315C-978A-4A52-966E-55B2698F2A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31426" y="-17801"/>
            <a:ext cx="1864741"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 name="Title 1">
            <a:extLst>
              <a:ext uri="{FF2B5EF4-FFF2-40B4-BE49-F238E27FC236}">
                <a16:creationId xmlns:a16="http://schemas.microsoft.com/office/drawing/2014/main" id="{AAA9EFBA-2EA7-2441-A703-BC22D224D18F}"/>
              </a:ext>
            </a:extLst>
          </p:cNvPr>
          <p:cNvSpPr>
            <a:spLocks noGrp="1"/>
          </p:cNvSpPr>
          <p:nvPr>
            <p:ph type="title"/>
          </p:nvPr>
        </p:nvSpPr>
        <p:spPr>
          <a:xfrm>
            <a:off x="1684449" y="893763"/>
            <a:ext cx="5505036" cy="1324651"/>
          </a:xfrm>
        </p:spPr>
        <p:txBody>
          <a:bodyPr anchor="b">
            <a:normAutofit/>
          </a:bodyPr>
          <a:lstStyle/>
          <a:p>
            <a:pPr>
              <a:lnSpc>
                <a:spcPct val="90000"/>
              </a:lnSpc>
            </a:pPr>
            <a:r>
              <a:rPr lang="en-US" sz="2900"/>
              <a:t>Because Single Objective at Hastings: Succession (“peaceful transfer of power”)</a:t>
            </a:r>
          </a:p>
        </p:txBody>
      </p:sp>
      <p:graphicFrame>
        <p:nvGraphicFramePr>
          <p:cNvPr id="22" name="Content Placeholder 2">
            <a:extLst>
              <a:ext uri="{FF2B5EF4-FFF2-40B4-BE49-F238E27FC236}">
                <a16:creationId xmlns:a16="http://schemas.microsoft.com/office/drawing/2014/main" id="{3632A102-23FD-477C-8E52-7DECA9AA97AD}"/>
              </a:ext>
            </a:extLst>
          </p:cNvPr>
          <p:cNvGraphicFramePr>
            <a:graphicFrameLocks noGrp="1"/>
          </p:cNvGraphicFramePr>
          <p:nvPr>
            <p:ph idx="1"/>
            <p:extLst>
              <p:ext uri="{D42A27DB-BD31-4B8C-83A1-F6EECF244321}">
                <p14:modId xmlns:p14="http://schemas.microsoft.com/office/powerpoint/2010/main" val="1958542733"/>
              </p:ext>
            </p:extLst>
          </p:nvPr>
        </p:nvGraphicFramePr>
        <p:xfrm>
          <a:off x="1684449" y="2329732"/>
          <a:ext cx="5505036" cy="329979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8046404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43CAA20-3569-4189-9E48-239A229A86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C82BF6F9-120B-D84D-8C45-5FDC511847EF}"/>
              </a:ext>
            </a:extLst>
          </p:cNvPr>
          <p:cNvSpPr>
            <a:spLocks noGrp="1"/>
          </p:cNvSpPr>
          <p:nvPr>
            <p:ph type="title"/>
          </p:nvPr>
        </p:nvSpPr>
        <p:spPr>
          <a:xfrm>
            <a:off x="628650" y="451381"/>
            <a:ext cx="7884414" cy="4066540"/>
          </a:xfrm>
        </p:spPr>
        <p:txBody>
          <a:bodyPr vert="horz" lIns="91440" tIns="45720" rIns="91440" bIns="45720" rtlCol="0" anchor="b">
            <a:normAutofit fontScale="90000"/>
          </a:bodyPr>
          <a:lstStyle/>
          <a:p>
            <a:pPr algn="l" defTabSz="914400">
              <a:lnSpc>
                <a:spcPct val="90000"/>
              </a:lnSpc>
            </a:pPr>
            <a:br>
              <a:rPr lang="en-US" sz="5700" kern="1200" dirty="0">
                <a:solidFill>
                  <a:schemeClr val="tx1"/>
                </a:solidFill>
                <a:latin typeface="+mj-lt"/>
                <a:ea typeface="+mj-ea"/>
                <a:cs typeface="+mj-cs"/>
              </a:rPr>
            </a:br>
            <a:br>
              <a:rPr lang="en-US" sz="5700" kern="1200" dirty="0">
                <a:solidFill>
                  <a:schemeClr val="tx1"/>
                </a:solidFill>
                <a:latin typeface="+mj-lt"/>
                <a:ea typeface="+mj-ea"/>
                <a:cs typeface="+mj-cs"/>
              </a:rPr>
            </a:br>
            <a:r>
              <a:rPr lang="en-US" sz="5700" kern="1200" dirty="0">
                <a:solidFill>
                  <a:schemeClr val="tx1"/>
                </a:solidFill>
                <a:latin typeface="+mj-lt"/>
                <a:ea typeface="+mj-ea"/>
                <a:cs typeface="+mj-cs"/>
              </a:rPr>
              <a:t>Questions /Contributions re this rough outline of context before we </a:t>
            </a:r>
            <a:r>
              <a:rPr lang="en-US" sz="5700" dirty="0"/>
              <a:t>move</a:t>
            </a:r>
            <a:r>
              <a:rPr lang="en-US" sz="5700" kern="1200" dirty="0">
                <a:solidFill>
                  <a:schemeClr val="tx1"/>
                </a:solidFill>
                <a:latin typeface="+mj-lt"/>
                <a:ea typeface="+mj-ea"/>
                <a:cs typeface="+mj-cs"/>
              </a:rPr>
              <a:t> to </a:t>
            </a:r>
            <a:r>
              <a:rPr lang="en-US" sz="5700" dirty="0"/>
              <a:t>design and artistry</a:t>
            </a:r>
            <a:r>
              <a:rPr lang="en-US" sz="5700" kern="1200" dirty="0">
                <a:solidFill>
                  <a:schemeClr val="tx1"/>
                </a:solidFill>
                <a:latin typeface="+mj-lt"/>
                <a:ea typeface="+mj-ea"/>
                <a:cs typeface="+mj-cs"/>
              </a:rPr>
              <a:t> ?</a:t>
            </a:r>
          </a:p>
        </p:txBody>
      </p:sp>
      <p:sp>
        <p:nvSpPr>
          <p:cNvPr id="11" name="sketch line">
            <a:extLst>
              <a:ext uri="{FF2B5EF4-FFF2-40B4-BE49-F238E27FC236}">
                <a16:creationId xmlns:a16="http://schemas.microsoft.com/office/drawing/2014/main" id="{DA542B6D-E775-4832-91DC-2D20F85781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8650" y="4718595"/>
            <a:ext cx="4057650" cy="18288"/>
          </a:xfrm>
          <a:custGeom>
            <a:avLst/>
            <a:gdLst>
              <a:gd name="connsiteX0" fmla="*/ 0 w 4057650"/>
              <a:gd name="connsiteY0" fmla="*/ 0 h 18288"/>
              <a:gd name="connsiteX1" fmla="*/ 757428 w 4057650"/>
              <a:gd name="connsiteY1" fmla="*/ 0 h 18288"/>
              <a:gd name="connsiteX2" fmla="*/ 1474279 w 4057650"/>
              <a:gd name="connsiteY2" fmla="*/ 0 h 18288"/>
              <a:gd name="connsiteX3" fmla="*/ 2191131 w 4057650"/>
              <a:gd name="connsiteY3" fmla="*/ 0 h 18288"/>
              <a:gd name="connsiteX4" fmla="*/ 2745676 w 4057650"/>
              <a:gd name="connsiteY4" fmla="*/ 0 h 18288"/>
              <a:gd name="connsiteX5" fmla="*/ 3340798 w 4057650"/>
              <a:gd name="connsiteY5" fmla="*/ 0 h 18288"/>
              <a:gd name="connsiteX6" fmla="*/ 4057650 w 4057650"/>
              <a:gd name="connsiteY6" fmla="*/ 0 h 18288"/>
              <a:gd name="connsiteX7" fmla="*/ 4057650 w 4057650"/>
              <a:gd name="connsiteY7" fmla="*/ 18288 h 18288"/>
              <a:gd name="connsiteX8" fmla="*/ 3381375 w 4057650"/>
              <a:gd name="connsiteY8" fmla="*/ 18288 h 18288"/>
              <a:gd name="connsiteX9" fmla="*/ 2826830 w 4057650"/>
              <a:gd name="connsiteY9" fmla="*/ 18288 h 18288"/>
              <a:gd name="connsiteX10" fmla="*/ 2272284 w 4057650"/>
              <a:gd name="connsiteY10" fmla="*/ 18288 h 18288"/>
              <a:gd name="connsiteX11" fmla="*/ 1555432 w 4057650"/>
              <a:gd name="connsiteY11" fmla="*/ 18288 h 18288"/>
              <a:gd name="connsiteX12" fmla="*/ 960310 w 4057650"/>
              <a:gd name="connsiteY12" fmla="*/ 18288 h 18288"/>
              <a:gd name="connsiteX13" fmla="*/ 0 w 4057650"/>
              <a:gd name="connsiteY13" fmla="*/ 18288 h 18288"/>
              <a:gd name="connsiteX14" fmla="*/ 0 w 4057650"/>
              <a:gd name="connsiteY14" fmla="*/ 0 h 18288"/>
              <a:gd name="connsiteX0" fmla="*/ 0 w 4057650"/>
              <a:gd name="connsiteY0" fmla="*/ 0 h 18288"/>
              <a:gd name="connsiteX1" fmla="*/ 635698 w 4057650"/>
              <a:gd name="connsiteY1" fmla="*/ 0 h 18288"/>
              <a:gd name="connsiteX2" fmla="*/ 1190244 w 4057650"/>
              <a:gd name="connsiteY2" fmla="*/ 0 h 18288"/>
              <a:gd name="connsiteX3" fmla="*/ 1947672 w 4057650"/>
              <a:gd name="connsiteY3" fmla="*/ 0 h 18288"/>
              <a:gd name="connsiteX4" fmla="*/ 2583370 w 4057650"/>
              <a:gd name="connsiteY4" fmla="*/ 0 h 18288"/>
              <a:gd name="connsiteX5" fmla="*/ 3219069 w 4057650"/>
              <a:gd name="connsiteY5" fmla="*/ 0 h 18288"/>
              <a:gd name="connsiteX6" fmla="*/ 4057650 w 4057650"/>
              <a:gd name="connsiteY6" fmla="*/ 0 h 18288"/>
              <a:gd name="connsiteX7" fmla="*/ 4057650 w 4057650"/>
              <a:gd name="connsiteY7" fmla="*/ 18288 h 18288"/>
              <a:gd name="connsiteX8" fmla="*/ 3381375 w 4057650"/>
              <a:gd name="connsiteY8" fmla="*/ 18288 h 18288"/>
              <a:gd name="connsiteX9" fmla="*/ 2826830 w 4057650"/>
              <a:gd name="connsiteY9" fmla="*/ 18288 h 18288"/>
              <a:gd name="connsiteX10" fmla="*/ 2150555 w 4057650"/>
              <a:gd name="connsiteY10" fmla="*/ 18288 h 18288"/>
              <a:gd name="connsiteX11" fmla="*/ 1474280 w 4057650"/>
              <a:gd name="connsiteY11" fmla="*/ 18288 h 18288"/>
              <a:gd name="connsiteX12" fmla="*/ 838581 w 4057650"/>
              <a:gd name="connsiteY12" fmla="*/ 18288 h 18288"/>
              <a:gd name="connsiteX13" fmla="*/ 0 w 4057650"/>
              <a:gd name="connsiteY13" fmla="*/ 18288 h 18288"/>
              <a:gd name="connsiteX14" fmla="*/ 0 w 4057650"/>
              <a:gd name="connsiteY14"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057650" h="18288" fill="none" extrusionOk="0">
                <a:moveTo>
                  <a:pt x="0" y="0"/>
                </a:moveTo>
                <a:cubicBezTo>
                  <a:pt x="367148" y="-8908"/>
                  <a:pt x="517612" y="4501"/>
                  <a:pt x="757428" y="0"/>
                </a:cubicBezTo>
                <a:cubicBezTo>
                  <a:pt x="1032602" y="-7253"/>
                  <a:pt x="1110097" y="-4084"/>
                  <a:pt x="1474279" y="0"/>
                </a:cubicBezTo>
                <a:cubicBezTo>
                  <a:pt x="1838373" y="-7421"/>
                  <a:pt x="1905070" y="-3632"/>
                  <a:pt x="2191131" y="0"/>
                </a:cubicBezTo>
                <a:cubicBezTo>
                  <a:pt x="2479083" y="8044"/>
                  <a:pt x="2590278" y="-15025"/>
                  <a:pt x="2745676" y="0"/>
                </a:cubicBezTo>
                <a:cubicBezTo>
                  <a:pt x="2939709" y="9877"/>
                  <a:pt x="3136017" y="-24028"/>
                  <a:pt x="3340798" y="0"/>
                </a:cubicBezTo>
                <a:cubicBezTo>
                  <a:pt x="3577524" y="19058"/>
                  <a:pt x="3755433" y="-7221"/>
                  <a:pt x="4057650" y="0"/>
                </a:cubicBezTo>
                <a:cubicBezTo>
                  <a:pt x="4057420" y="8026"/>
                  <a:pt x="4058238" y="15039"/>
                  <a:pt x="4057650" y="18288"/>
                </a:cubicBezTo>
                <a:cubicBezTo>
                  <a:pt x="3746991" y="51472"/>
                  <a:pt x="3642040" y="-9140"/>
                  <a:pt x="3381375" y="18288"/>
                </a:cubicBezTo>
                <a:cubicBezTo>
                  <a:pt x="3142532" y="69343"/>
                  <a:pt x="2955382" y="-2590"/>
                  <a:pt x="2826830" y="18288"/>
                </a:cubicBezTo>
                <a:cubicBezTo>
                  <a:pt x="2734164" y="30636"/>
                  <a:pt x="2422331" y="17559"/>
                  <a:pt x="2272284" y="18288"/>
                </a:cubicBezTo>
                <a:cubicBezTo>
                  <a:pt x="2111408" y="24730"/>
                  <a:pt x="1888168" y="26061"/>
                  <a:pt x="1555432" y="18288"/>
                </a:cubicBezTo>
                <a:cubicBezTo>
                  <a:pt x="1389125" y="7689"/>
                  <a:pt x="1177551" y="44302"/>
                  <a:pt x="960310" y="18288"/>
                </a:cubicBezTo>
                <a:cubicBezTo>
                  <a:pt x="875922" y="-35328"/>
                  <a:pt x="323458" y="14834"/>
                  <a:pt x="0" y="18288"/>
                </a:cubicBezTo>
                <a:cubicBezTo>
                  <a:pt x="732" y="12147"/>
                  <a:pt x="1474" y="5759"/>
                  <a:pt x="0" y="0"/>
                </a:cubicBezTo>
                <a:close/>
              </a:path>
              <a:path w="4057650" h="18288" stroke="0" extrusionOk="0">
                <a:moveTo>
                  <a:pt x="0" y="0"/>
                </a:moveTo>
                <a:cubicBezTo>
                  <a:pt x="242151" y="36334"/>
                  <a:pt x="500401" y="29139"/>
                  <a:pt x="635698" y="0"/>
                </a:cubicBezTo>
                <a:cubicBezTo>
                  <a:pt x="783144" y="-32004"/>
                  <a:pt x="950843" y="-4485"/>
                  <a:pt x="1190244" y="0"/>
                </a:cubicBezTo>
                <a:cubicBezTo>
                  <a:pt x="1493739" y="37672"/>
                  <a:pt x="1683931" y="-5135"/>
                  <a:pt x="1947672" y="0"/>
                </a:cubicBezTo>
                <a:cubicBezTo>
                  <a:pt x="2231467" y="29157"/>
                  <a:pt x="2283780" y="-18583"/>
                  <a:pt x="2583370" y="0"/>
                </a:cubicBezTo>
                <a:cubicBezTo>
                  <a:pt x="2879743" y="13186"/>
                  <a:pt x="3001896" y="40538"/>
                  <a:pt x="3219069" y="0"/>
                </a:cubicBezTo>
                <a:cubicBezTo>
                  <a:pt x="3480307" y="-5034"/>
                  <a:pt x="3756341" y="17550"/>
                  <a:pt x="4057650" y="0"/>
                </a:cubicBezTo>
                <a:cubicBezTo>
                  <a:pt x="4056338" y="6441"/>
                  <a:pt x="4057679" y="13855"/>
                  <a:pt x="4057650" y="18288"/>
                </a:cubicBezTo>
                <a:cubicBezTo>
                  <a:pt x="3866391" y="15329"/>
                  <a:pt x="3683092" y="27213"/>
                  <a:pt x="3381375" y="18288"/>
                </a:cubicBezTo>
                <a:cubicBezTo>
                  <a:pt x="3077442" y="-31539"/>
                  <a:pt x="2959293" y="-5332"/>
                  <a:pt x="2826830" y="18288"/>
                </a:cubicBezTo>
                <a:cubicBezTo>
                  <a:pt x="2745586" y="53568"/>
                  <a:pt x="2366651" y="59392"/>
                  <a:pt x="2150555" y="18288"/>
                </a:cubicBezTo>
                <a:cubicBezTo>
                  <a:pt x="1889766" y="-17354"/>
                  <a:pt x="1744011" y="-22688"/>
                  <a:pt x="1474280" y="18288"/>
                </a:cubicBezTo>
                <a:cubicBezTo>
                  <a:pt x="1211536" y="22995"/>
                  <a:pt x="970196" y="35522"/>
                  <a:pt x="838581" y="18288"/>
                </a:cubicBezTo>
                <a:cubicBezTo>
                  <a:pt x="683899" y="-4450"/>
                  <a:pt x="224248" y="-42444"/>
                  <a:pt x="0" y="18288"/>
                </a:cubicBezTo>
                <a:cubicBezTo>
                  <a:pt x="821" y="10074"/>
                  <a:pt x="-92" y="8278"/>
                  <a:pt x="0" y="0"/>
                </a:cubicBezTo>
                <a:close/>
              </a:path>
              <a:path w="4057650" h="18288" fill="none" stroke="0" extrusionOk="0">
                <a:moveTo>
                  <a:pt x="0" y="0"/>
                </a:moveTo>
                <a:cubicBezTo>
                  <a:pt x="358409" y="-4652"/>
                  <a:pt x="486702" y="12101"/>
                  <a:pt x="757428" y="0"/>
                </a:cubicBezTo>
                <a:cubicBezTo>
                  <a:pt x="1022678" y="-8760"/>
                  <a:pt x="1108573" y="-4098"/>
                  <a:pt x="1474279" y="0"/>
                </a:cubicBezTo>
                <a:cubicBezTo>
                  <a:pt x="1819257" y="16644"/>
                  <a:pt x="1919656" y="-4532"/>
                  <a:pt x="2191131" y="0"/>
                </a:cubicBezTo>
                <a:cubicBezTo>
                  <a:pt x="2458468" y="10266"/>
                  <a:pt x="2618941" y="-8527"/>
                  <a:pt x="2745676" y="0"/>
                </a:cubicBezTo>
                <a:cubicBezTo>
                  <a:pt x="2931643" y="26136"/>
                  <a:pt x="3158142" y="-56944"/>
                  <a:pt x="3340798" y="0"/>
                </a:cubicBezTo>
                <a:cubicBezTo>
                  <a:pt x="3532039" y="10299"/>
                  <a:pt x="3748090" y="-3814"/>
                  <a:pt x="4057650" y="0"/>
                </a:cubicBezTo>
                <a:cubicBezTo>
                  <a:pt x="4057078" y="8167"/>
                  <a:pt x="4057287" y="15177"/>
                  <a:pt x="4057650" y="18288"/>
                </a:cubicBezTo>
                <a:cubicBezTo>
                  <a:pt x="3759943" y="49384"/>
                  <a:pt x="3655385" y="-7741"/>
                  <a:pt x="3381375" y="18288"/>
                </a:cubicBezTo>
                <a:cubicBezTo>
                  <a:pt x="3117080" y="48239"/>
                  <a:pt x="2965830" y="15751"/>
                  <a:pt x="2826830" y="18288"/>
                </a:cubicBezTo>
                <a:cubicBezTo>
                  <a:pt x="2719180" y="54573"/>
                  <a:pt x="2405341" y="28209"/>
                  <a:pt x="2272284" y="18288"/>
                </a:cubicBezTo>
                <a:cubicBezTo>
                  <a:pt x="2146521" y="42397"/>
                  <a:pt x="1920511" y="48303"/>
                  <a:pt x="1555432" y="18288"/>
                </a:cubicBezTo>
                <a:cubicBezTo>
                  <a:pt x="1341297" y="-10360"/>
                  <a:pt x="1185337" y="10858"/>
                  <a:pt x="960310" y="18288"/>
                </a:cubicBezTo>
                <a:cubicBezTo>
                  <a:pt x="797841" y="-27072"/>
                  <a:pt x="348704" y="-79830"/>
                  <a:pt x="0" y="18288"/>
                </a:cubicBezTo>
                <a:cubicBezTo>
                  <a:pt x="82" y="11116"/>
                  <a:pt x="515" y="6694"/>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4057650"/>
                      <a:gd name="connsiteY0" fmla="*/ 0 h 18288"/>
                      <a:gd name="connsiteX1" fmla="*/ 757428 w 4057650"/>
                      <a:gd name="connsiteY1" fmla="*/ 0 h 18288"/>
                      <a:gd name="connsiteX2" fmla="*/ 1474279 w 4057650"/>
                      <a:gd name="connsiteY2" fmla="*/ 0 h 18288"/>
                      <a:gd name="connsiteX3" fmla="*/ 2191131 w 4057650"/>
                      <a:gd name="connsiteY3" fmla="*/ 0 h 18288"/>
                      <a:gd name="connsiteX4" fmla="*/ 2745676 w 4057650"/>
                      <a:gd name="connsiteY4" fmla="*/ 0 h 18288"/>
                      <a:gd name="connsiteX5" fmla="*/ 3340798 w 4057650"/>
                      <a:gd name="connsiteY5" fmla="*/ 0 h 18288"/>
                      <a:gd name="connsiteX6" fmla="*/ 4057650 w 4057650"/>
                      <a:gd name="connsiteY6" fmla="*/ 0 h 18288"/>
                      <a:gd name="connsiteX7" fmla="*/ 4057650 w 4057650"/>
                      <a:gd name="connsiteY7" fmla="*/ 18288 h 18288"/>
                      <a:gd name="connsiteX8" fmla="*/ 3381375 w 4057650"/>
                      <a:gd name="connsiteY8" fmla="*/ 18288 h 18288"/>
                      <a:gd name="connsiteX9" fmla="*/ 2826830 w 4057650"/>
                      <a:gd name="connsiteY9" fmla="*/ 18288 h 18288"/>
                      <a:gd name="connsiteX10" fmla="*/ 2272284 w 4057650"/>
                      <a:gd name="connsiteY10" fmla="*/ 18288 h 18288"/>
                      <a:gd name="connsiteX11" fmla="*/ 1555432 w 4057650"/>
                      <a:gd name="connsiteY11" fmla="*/ 18288 h 18288"/>
                      <a:gd name="connsiteX12" fmla="*/ 960310 w 4057650"/>
                      <a:gd name="connsiteY12" fmla="*/ 18288 h 18288"/>
                      <a:gd name="connsiteX13" fmla="*/ 0 w 4057650"/>
                      <a:gd name="connsiteY13" fmla="*/ 18288 h 18288"/>
                      <a:gd name="connsiteX14" fmla="*/ 0 w 4057650"/>
                      <a:gd name="connsiteY14"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057650" h="18288" fill="none" extrusionOk="0">
                        <a:moveTo>
                          <a:pt x="0" y="0"/>
                        </a:moveTo>
                        <a:cubicBezTo>
                          <a:pt x="371182" y="3227"/>
                          <a:pt x="494372" y="9222"/>
                          <a:pt x="757428" y="0"/>
                        </a:cubicBezTo>
                        <a:cubicBezTo>
                          <a:pt x="1020484" y="-9222"/>
                          <a:pt x="1116719" y="-4357"/>
                          <a:pt x="1474279" y="0"/>
                        </a:cubicBezTo>
                        <a:cubicBezTo>
                          <a:pt x="1831839" y="4357"/>
                          <a:pt x="1920973" y="-11809"/>
                          <a:pt x="2191131" y="0"/>
                        </a:cubicBezTo>
                        <a:cubicBezTo>
                          <a:pt x="2461289" y="11809"/>
                          <a:pt x="2589480" y="-22604"/>
                          <a:pt x="2745676" y="0"/>
                        </a:cubicBezTo>
                        <a:cubicBezTo>
                          <a:pt x="2901872" y="22604"/>
                          <a:pt x="3136452" y="-12306"/>
                          <a:pt x="3340798" y="0"/>
                        </a:cubicBezTo>
                        <a:cubicBezTo>
                          <a:pt x="3545144" y="12306"/>
                          <a:pt x="3766934" y="-21556"/>
                          <a:pt x="4057650" y="0"/>
                        </a:cubicBezTo>
                        <a:cubicBezTo>
                          <a:pt x="4057150" y="8855"/>
                          <a:pt x="4057759" y="14521"/>
                          <a:pt x="4057650" y="18288"/>
                        </a:cubicBezTo>
                        <a:cubicBezTo>
                          <a:pt x="3743404" y="40125"/>
                          <a:pt x="3625516" y="-14923"/>
                          <a:pt x="3381375" y="18288"/>
                        </a:cubicBezTo>
                        <a:cubicBezTo>
                          <a:pt x="3137235" y="51499"/>
                          <a:pt x="2946571" y="1"/>
                          <a:pt x="2826830" y="18288"/>
                        </a:cubicBezTo>
                        <a:cubicBezTo>
                          <a:pt x="2707090" y="36575"/>
                          <a:pt x="2402756" y="1432"/>
                          <a:pt x="2272284" y="18288"/>
                        </a:cubicBezTo>
                        <a:cubicBezTo>
                          <a:pt x="2141812" y="35144"/>
                          <a:pt x="1895935" y="18199"/>
                          <a:pt x="1555432" y="18288"/>
                        </a:cubicBezTo>
                        <a:cubicBezTo>
                          <a:pt x="1214929" y="18377"/>
                          <a:pt x="1103072" y="14503"/>
                          <a:pt x="960310" y="18288"/>
                        </a:cubicBezTo>
                        <a:cubicBezTo>
                          <a:pt x="817548" y="22073"/>
                          <a:pt x="402272" y="-29359"/>
                          <a:pt x="0" y="18288"/>
                        </a:cubicBezTo>
                        <a:cubicBezTo>
                          <a:pt x="683" y="12014"/>
                          <a:pt x="724" y="5908"/>
                          <a:pt x="0" y="0"/>
                        </a:cubicBezTo>
                        <a:close/>
                      </a:path>
                      <a:path w="4057650" h="18288" stroke="0" extrusionOk="0">
                        <a:moveTo>
                          <a:pt x="0" y="0"/>
                        </a:moveTo>
                        <a:cubicBezTo>
                          <a:pt x="248348" y="13145"/>
                          <a:pt x="486117" y="25042"/>
                          <a:pt x="635698" y="0"/>
                        </a:cubicBezTo>
                        <a:cubicBezTo>
                          <a:pt x="785279" y="-25042"/>
                          <a:pt x="917762" y="-5537"/>
                          <a:pt x="1190244" y="0"/>
                        </a:cubicBezTo>
                        <a:cubicBezTo>
                          <a:pt x="1462726" y="5537"/>
                          <a:pt x="1667120" y="-21232"/>
                          <a:pt x="1947672" y="0"/>
                        </a:cubicBezTo>
                        <a:cubicBezTo>
                          <a:pt x="2228224" y="21232"/>
                          <a:pt x="2280631" y="-21698"/>
                          <a:pt x="2583370" y="0"/>
                        </a:cubicBezTo>
                        <a:cubicBezTo>
                          <a:pt x="2886109" y="21698"/>
                          <a:pt x="3022941" y="19647"/>
                          <a:pt x="3219069" y="0"/>
                        </a:cubicBezTo>
                        <a:cubicBezTo>
                          <a:pt x="3415197" y="-19647"/>
                          <a:pt x="3747500" y="26991"/>
                          <a:pt x="4057650" y="0"/>
                        </a:cubicBezTo>
                        <a:cubicBezTo>
                          <a:pt x="4056752" y="7180"/>
                          <a:pt x="4057819" y="13790"/>
                          <a:pt x="4057650" y="18288"/>
                        </a:cubicBezTo>
                        <a:cubicBezTo>
                          <a:pt x="3865148" y="-3313"/>
                          <a:pt x="3702543" y="49468"/>
                          <a:pt x="3381375" y="18288"/>
                        </a:cubicBezTo>
                        <a:cubicBezTo>
                          <a:pt x="3060208" y="-12892"/>
                          <a:pt x="2956571" y="-8678"/>
                          <a:pt x="2826830" y="18288"/>
                        </a:cubicBezTo>
                        <a:cubicBezTo>
                          <a:pt x="2697089" y="45254"/>
                          <a:pt x="2411031" y="43154"/>
                          <a:pt x="2150555" y="18288"/>
                        </a:cubicBezTo>
                        <a:cubicBezTo>
                          <a:pt x="1890080" y="-6578"/>
                          <a:pt x="1741827" y="-615"/>
                          <a:pt x="1474280" y="18288"/>
                        </a:cubicBezTo>
                        <a:cubicBezTo>
                          <a:pt x="1206734" y="37191"/>
                          <a:pt x="998203" y="33335"/>
                          <a:pt x="838581" y="18288"/>
                        </a:cubicBezTo>
                        <a:cubicBezTo>
                          <a:pt x="678959" y="3241"/>
                          <a:pt x="187101" y="-13212"/>
                          <a:pt x="0" y="18288"/>
                        </a:cubicBezTo>
                        <a:cubicBezTo>
                          <a:pt x="571" y="10093"/>
                          <a:pt x="-125" y="8407"/>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377510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 name="Rectangle 47">
            <a:extLst>
              <a:ext uri="{FF2B5EF4-FFF2-40B4-BE49-F238E27FC236}">
                <a16:creationId xmlns:a16="http://schemas.microsoft.com/office/drawing/2014/main" id="{46D6306C-ED4F-4AAE-B4A5-EEA6AFAD72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4">
            <a:extLst>
              <a:ext uri="{FF2B5EF4-FFF2-40B4-BE49-F238E27FC236}">
                <a16:creationId xmlns:a16="http://schemas.microsoft.com/office/drawing/2014/main" id="{8596C1D6-9C9B-704A-9173-0A0137B95E9E}"/>
              </a:ext>
            </a:extLst>
          </p:cNvPr>
          <p:cNvSpPr>
            <a:spLocks noGrp="1"/>
          </p:cNvSpPr>
          <p:nvPr>
            <p:ph type="title"/>
          </p:nvPr>
        </p:nvSpPr>
        <p:spPr>
          <a:xfrm>
            <a:off x="482600" y="1732040"/>
            <a:ext cx="2971546" cy="4516360"/>
          </a:xfrm>
        </p:spPr>
        <p:txBody>
          <a:bodyPr anchor="ctr">
            <a:normAutofit/>
          </a:bodyPr>
          <a:lstStyle/>
          <a:p>
            <a:r>
              <a:rPr lang="en-US" sz="3100"/>
              <a:t>The Order We’ll Follow</a:t>
            </a:r>
          </a:p>
        </p:txBody>
      </p:sp>
      <p:sp>
        <p:nvSpPr>
          <p:cNvPr id="50" name="Rectangle 49">
            <a:extLst>
              <a:ext uri="{FF2B5EF4-FFF2-40B4-BE49-F238E27FC236}">
                <a16:creationId xmlns:a16="http://schemas.microsoft.com/office/drawing/2014/main" id="{0EC5361D-F897-4856-B945-0455A365EB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25642" y="741074"/>
            <a:ext cx="687472" cy="515604"/>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Freeform: Shape 51">
            <a:extLst>
              <a:ext uri="{FF2B5EF4-FFF2-40B4-BE49-F238E27FC236}">
                <a16:creationId xmlns:a16="http://schemas.microsoft.com/office/drawing/2014/main" id="{4508C0C5-2268-42B5-B3C8-4D0899E05F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212651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4" name="Freeform: Shape 53">
            <a:extLst>
              <a:ext uri="{FF2B5EF4-FFF2-40B4-BE49-F238E27FC236}">
                <a16:creationId xmlns:a16="http://schemas.microsoft.com/office/drawing/2014/main" id="{141ACBDB-38F8-4B34-8183-BD95B4E55A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7826041" y="-81546"/>
            <a:ext cx="1827638" cy="1032742"/>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Rectangle 55">
            <a:extLst>
              <a:ext uri="{FF2B5EF4-FFF2-40B4-BE49-F238E27FC236}">
                <a16:creationId xmlns:a16="http://schemas.microsoft.com/office/drawing/2014/main" id="{DE00DB52-3455-4E2F-867B-A6D0516E17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7909679" y="502817"/>
            <a:ext cx="645368" cy="484026"/>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Isosceles Triangle 57">
            <a:extLst>
              <a:ext uri="{FF2B5EF4-FFF2-40B4-BE49-F238E27FC236}">
                <a16:creationId xmlns:a16="http://schemas.microsoft.com/office/drawing/2014/main" id="{9E914C83-E0D8-4953-92D5-169D28CB43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6567" y="6115501"/>
            <a:ext cx="1120885"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Isosceles Triangle 59">
            <a:extLst>
              <a:ext uri="{FF2B5EF4-FFF2-40B4-BE49-F238E27FC236}">
                <a16:creationId xmlns:a16="http://schemas.microsoft.com/office/drawing/2014/main" id="{3512E083-F550-46AF-8490-767ECFD00C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75472" y="6453143"/>
            <a:ext cx="611178"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3" name="Content Placeholder 5">
            <a:extLst>
              <a:ext uri="{FF2B5EF4-FFF2-40B4-BE49-F238E27FC236}">
                <a16:creationId xmlns:a16="http://schemas.microsoft.com/office/drawing/2014/main" id="{2AE1AB39-31AB-41B0-B9D1-A788D04934EE}"/>
              </a:ext>
            </a:extLst>
          </p:cNvPr>
          <p:cNvGraphicFramePr>
            <a:graphicFrameLocks noGrp="1"/>
          </p:cNvGraphicFramePr>
          <p:nvPr>
            <p:ph idx="1"/>
            <p:extLst>
              <p:ext uri="{D42A27DB-BD31-4B8C-83A1-F6EECF244321}">
                <p14:modId xmlns:p14="http://schemas.microsoft.com/office/powerpoint/2010/main" val="2468822067"/>
              </p:ext>
            </p:extLst>
          </p:nvPr>
        </p:nvGraphicFramePr>
        <p:xfrm>
          <a:off x="3802856" y="1698625"/>
          <a:ext cx="4858941" cy="45164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93014792"/>
      </p:ext>
    </p:extLst>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E70372AA-12E1-4094-B31A-1B0F57FC3E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Video 17">
            <a:extLst>
              <a:ext uri="{FF2B5EF4-FFF2-40B4-BE49-F238E27FC236}">
                <a16:creationId xmlns:a16="http://schemas.microsoft.com/office/drawing/2014/main" id="{2299C896-6CB7-4882-8EF4-91AC3C946E85}"/>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l="1920" r="22865" b="-1"/>
          <a:stretch/>
        </p:blipFill>
        <p:spPr>
          <a:xfrm>
            <a:off x="-2285" y="10"/>
            <a:ext cx="9143999" cy="6857990"/>
          </a:xfrm>
          <a:prstGeom prst="rect">
            <a:avLst/>
          </a:prstGeom>
        </p:spPr>
      </p:pic>
      <p:sp>
        <p:nvSpPr>
          <p:cNvPr id="24" name="Rectangle 23">
            <a:extLst>
              <a:ext uri="{FF2B5EF4-FFF2-40B4-BE49-F238E27FC236}">
                <a16:creationId xmlns:a16="http://schemas.microsoft.com/office/drawing/2014/main" id="{AA61CCAC-6875-474C-8E9E-F57ABF078C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5" y="-2346"/>
            <a:ext cx="9143999" cy="2155484"/>
          </a:xfrm>
          <a:prstGeom prst="rect">
            <a:avLst/>
          </a:prstGeom>
          <a:gradFill flip="none" rotWithShape="1">
            <a:gsLst>
              <a:gs pos="59000">
                <a:srgbClr val="000000">
                  <a:alpha val="30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5683D043-25BB-4AC9-8130-6411796726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3534655"/>
            <a:ext cx="9143999" cy="3323345"/>
          </a:xfrm>
          <a:prstGeom prst="rect">
            <a:avLst/>
          </a:prstGeom>
          <a:gradFill flip="none" rotWithShape="1">
            <a:gsLst>
              <a:gs pos="57000">
                <a:srgbClr val="000000">
                  <a:alpha val="30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04139A16-C255-5545-BD3F-12E27F2409CC}"/>
              </a:ext>
            </a:extLst>
          </p:cNvPr>
          <p:cNvSpPr>
            <a:spLocks noGrp="1"/>
          </p:cNvSpPr>
          <p:nvPr>
            <p:ph type="title"/>
          </p:nvPr>
        </p:nvSpPr>
        <p:spPr>
          <a:xfrm>
            <a:off x="241299" y="2306963"/>
            <a:ext cx="8004237" cy="3670255"/>
          </a:xfrm>
        </p:spPr>
        <p:txBody>
          <a:bodyPr vert="horz" lIns="91440" tIns="45720" rIns="91440" bIns="45720" rtlCol="0" anchor="b">
            <a:normAutofit/>
          </a:bodyPr>
          <a:lstStyle/>
          <a:p>
            <a:pPr algn="l" defTabSz="914400">
              <a:lnSpc>
                <a:spcPct val="90000"/>
              </a:lnSpc>
            </a:pPr>
            <a:r>
              <a:rPr lang="en-US" sz="4500">
                <a:solidFill>
                  <a:srgbClr val="FFFFFF"/>
                </a:solidFill>
              </a:rPr>
              <a:t>Without Further Ado: the Artistry and Design of the Bayeux Tapestry</a:t>
            </a:r>
          </a:p>
        </p:txBody>
      </p:sp>
    </p:spTree>
    <p:extLst>
      <p:ext uri="{BB962C8B-B14F-4D97-AF65-F5344CB8AC3E}">
        <p14:creationId xmlns:p14="http://schemas.microsoft.com/office/powerpoint/2010/main" val="2692075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917" fill="hold"/>
                                        <p:tgtEl>
                                          <p:spTgt spid="18"/>
                                        </p:tgtEl>
                                      </p:cBhvr>
                                    </p:cmd>
                                  </p:childTnLst>
                                </p:cTn>
                              </p:par>
                              <p:par>
                                <p:cTn id="7" presetID="10" presetClass="entr" presetSubtype="0" fill="hold" grpId="0" nodeType="withEffect">
                                  <p:stCondLst>
                                    <p:cond delay="500"/>
                                  </p:stCondLst>
                                  <p:iterate>
                                    <p:tmPct val="10000"/>
                                  </p:iterate>
                                  <p:childTnLst>
                                    <p:set>
                                      <p:cBhvr>
                                        <p:cTn id="8" dur="1" fill="hold">
                                          <p:stCondLst>
                                            <p:cond delay="0"/>
                                          </p:stCondLst>
                                        </p:cTn>
                                        <p:tgtEl>
                                          <p:spTgt spid="5"/>
                                        </p:tgtEl>
                                        <p:attrNameLst>
                                          <p:attrName>style.visibility</p:attrName>
                                        </p:attrNameLst>
                                      </p:cBhvr>
                                      <p:to>
                                        <p:strVal val="visible"/>
                                      </p:to>
                                    </p:set>
                                    <p:animEffect transition="in" filter="fade">
                                      <p:cBhvr>
                                        <p:cTn id="9" dur="7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18"/>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18"/>
                                        </p:tgtEl>
                                      </p:cBhvr>
                                    </p:cmd>
                                  </p:childTnLst>
                                </p:cTn>
                              </p:par>
                            </p:childTnLst>
                          </p:cTn>
                        </p:par>
                      </p:childTnLst>
                    </p:cTn>
                  </p:par>
                </p:childTnLst>
              </p:cTn>
              <p:nextCondLst>
                <p:cond evt="onClick" delay="0">
                  <p:tgtEl>
                    <p:spTgt spid="18"/>
                  </p:tgtEl>
                </p:cond>
              </p:nextCondLst>
            </p:seq>
            <p:video>
              <p:cMediaNode mute="1">
                <p:cTn id="15" repeatCount="indefinite" fill="hold" display="0">
                  <p:stCondLst>
                    <p:cond delay="indefinite"/>
                  </p:stCondLst>
                </p:cTn>
                <p:tgtEl>
                  <p:spTgt spid="18"/>
                </p:tgtEl>
              </p:cMediaNode>
            </p:video>
          </p:childTnLst>
        </p:cTn>
      </p:par>
    </p:tnLst>
    <p:bldLst>
      <p:bldP spid="5"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Canoe on water during sunset">
            <a:extLst>
              <a:ext uri="{FF2B5EF4-FFF2-40B4-BE49-F238E27FC236}">
                <a16:creationId xmlns:a16="http://schemas.microsoft.com/office/drawing/2014/main" id="{A874B921-02FB-4589-AA25-A7422D38EA7E}"/>
              </a:ext>
            </a:extLst>
          </p:cNvPr>
          <p:cNvPicPr>
            <a:picLocks noChangeAspect="1"/>
          </p:cNvPicPr>
          <p:nvPr/>
        </p:nvPicPr>
        <p:blipFill rotWithShape="1">
          <a:blip r:embed="rId2"/>
          <a:srcRect l="6856" r="4143" b="-1"/>
          <a:stretch/>
        </p:blipFill>
        <p:spPr>
          <a:xfrm>
            <a:off x="28957" y="8691"/>
            <a:ext cx="9143980" cy="6857990"/>
          </a:xfrm>
          <a:prstGeom prst="rect">
            <a:avLst/>
          </a:prstGeom>
        </p:spPr>
      </p:pic>
      <p:sp>
        <p:nvSpPr>
          <p:cNvPr id="24" name="Rectangle 17">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9144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70D2E83-86E9-0543-A1E7-D01E6DBFFD0A}"/>
              </a:ext>
            </a:extLst>
          </p:cNvPr>
          <p:cNvSpPr>
            <a:spLocks noGrp="1"/>
          </p:cNvSpPr>
          <p:nvPr>
            <p:ph type="title"/>
          </p:nvPr>
        </p:nvSpPr>
        <p:spPr>
          <a:xfrm>
            <a:off x="392906" y="5317240"/>
            <a:ext cx="8408194" cy="744836"/>
          </a:xfrm>
        </p:spPr>
        <p:txBody>
          <a:bodyPr vert="horz" lIns="91440" tIns="45720" rIns="91440" bIns="45720" rtlCol="0" anchor="ctr">
            <a:normAutofit fontScale="90000"/>
          </a:bodyPr>
          <a:lstStyle/>
          <a:p>
            <a:pPr defTabSz="914400">
              <a:lnSpc>
                <a:spcPct val="90000"/>
              </a:lnSpc>
            </a:pPr>
            <a:r>
              <a:rPr lang="en-US" sz="3100" dirty="0">
                <a:solidFill>
                  <a:schemeClr val="tx1">
                    <a:lumMod val="85000"/>
                    <a:lumOff val="15000"/>
                  </a:schemeClr>
                </a:solidFill>
              </a:rPr>
              <a:t>Some beautiful pleasure along the way (Here’s the place to call family to watch for a bit.)</a:t>
            </a:r>
          </a:p>
        </p:txBody>
      </p:sp>
      <p:cxnSp>
        <p:nvCxnSpPr>
          <p:cNvPr id="25" name="Straight Connector 19">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1">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20719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Picture Placeholder 4" descr="The Bayeux Tapestry_p88-89_EadwardusRexUbiHarold.jpg"/>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t="-7386" b="-7386"/>
          <a:stretch>
            <a:fillRect/>
          </a:stretch>
        </p:blipFill>
        <p:spPr>
          <a:xfrm>
            <a:off x="685800" y="304800"/>
            <a:ext cx="7772400" cy="5829300"/>
          </a:xfrm>
        </p:spPr>
      </p:pic>
      <p:sp>
        <p:nvSpPr>
          <p:cNvPr id="4" name="Text Placeholder 3"/>
          <p:cNvSpPr>
            <a:spLocks noGrp="1"/>
          </p:cNvSpPr>
          <p:nvPr>
            <p:ph type="body" sz="half" idx="2"/>
          </p:nvPr>
        </p:nvSpPr>
        <p:spPr>
          <a:xfrm>
            <a:off x="609600" y="5638800"/>
            <a:ext cx="7772400" cy="804862"/>
          </a:xfrm>
        </p:spPr>
        <p:txBody>
          <a:bodyPr>
            <a:normAutofit fontScale="85000" lnSpcReduction="10000"/>
          </a:bodyPr>
          <a:lstStyle/>
          <a:p>
            <a:endParaRPr lang="en-US" dirty="0"/>
          </a:p>
          <a:p>
            <a:endParaRPr lang="en-US" dirty="0"/>
          </a:p>
          <a:p>
            <a:r>
              <a:rPr lang="en-US" dirty="0"/>
              <a:t>Scene One: “King Edward, where Harold”: </a:t>
            </a:r>
            <a:r>
              <a:rPr lang="en-US" u="sng" dirty="0"/>
              <a:t>Five elements: dividers; margins; central image; text. </a:t>
            </a:r>
            <a:r>
              <a:rPr lang="en-US" u="sng" dirty="0" err="1"/>
              <a:t>Indended</a:t>
            </a:r>
            <a:r>
              <a:rPr lang="en-US" u="sng" dirty="0"/>
              <a:t> to be “read.”</a:t>
            </a:r>
          </a:p>
        </p:txBody>
      </p:sp>
    </p:spTree>
    <p:extLst>
      <p:ext uri="{BB962C8B-B14F-4D97-AF65-F5344CB8AC3E}">
        <p14:creationId xmlns:p14="http://schemas.microsoft.com/office/powerpoint/2010/main" val="148749383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Picture Placeholder 4" descr="The Bayeux Tapestry_p88-89_EadwardusRexUbiHarold.jpg"/>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t="-7386" b="-7386"/>
          <a:stretch>
            <a:fillRect/>
          </a:stretch>
        </p:blipFill>
        <p:spPr>
          <a:xfrm>
            <a:off x="-1447800" y="-1828800"/>
            <a:ext cx="11963400" cy="7924800"/>
          </a:xfrm>
        </p:spPr>
      </p:pic>
      <p:sp>
        <p:nvSpPr>
          <p:cNvPr id="4" name="Text Placeholder 3"/>
          <p:cNvSpPr>
            <a:spLocks noGrp="1"/>
          </p:cNvSpPr>
          <p:nvPr>
            <p:ph type="body" sz="half" idx="2"/>
          </p:nvPr>
        </p:nvSpPr>
        <p:spPr>
          <a:xfrm>
            <a:off x="76200" y="5638800"/>
            <a:ext cx="9753600" cy="804862"/>
          </a:xfrm>
        </p:spPr>
        <p:txBody>
          <a:bodyPr>
            <a:normAutofit lnSpcReduction="10000"/>
          </a:bodyPr>
          <a:lstStyle/>
          <a:p>
            <a:endParaRPr lang="en-US" dirty="0"/>
          </a:p>
          <a:p>
            <a:endParaRPr lang="en-US" dirty="0"/>
          </a:p>
          <a:p>
            <a:r>
              <a:rPr lang="en-US" dirty="0"/>
              <a:t>“King Edward, where Harold:” </a:t>
            </a:r>
            <a:r>
              <a:rPr lang="en-US" u="sng" dirty="0"/>
              <a:t>Condition of the tapestry ends.</a:t>
            </a:r>
            <a:r>
              <a:rPr lang="en-US" dirty="0"/>
              <a:t> </a:t>
            </a:r>
            <a:r>
              <a:rPr lang="en-US" u="sng" dirty="0"/>
              <a:t>Care</a:t>
            </a:r>
            <a:r>
              <a:rPr lang="en-US" dirty="0"/>
              <a:t> / </a:t>
            </a:r>
            <a:r>
              <a:rPr lang="en-US" u="sng" dirty="0"/>
              <a:t>skill</a:t>
            </a:r>
            <a:r>
              <a:rPr lang="en-US" dirty="0"/>
              <a:t> / </a:t>
            </a:r>
            <a:r>
              <a:rPr lang="en-US" u="sng" dirty="0"/>
              <a:t>decisions</a:t>
            </a:r>
            <a:r>
              <a:rPr lang="en-US" dirty="0"/>
              <a:t> / </a:t>
            </a:r>
            <a:r>
              <a:rPr lang="en-US" u="sng" dirty="0"/>
              <a:t>restoration over the centuries.</a:t>
            </a:r>
          </a:p>
        </p:txBody>
      </p:sp>
    </p:spTree>
    <p:extLst>
      <p:ext uri="{BB962C8B-B14F-4D97-AF65-F5344CB8AC3E}">
        <p14:creationId xmlns:p14="http://schemas.microsoft.com/office/powerpoint/2010/main" val="28549561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1BECA6-EA8B-074D-AE49-BB317D8B4879}"/>
              </a:ext>
            </a:extLst>
          </p:cNvPr>
          <p:cNvSpPr>
            <a:spLocks noGrp="1"/>
          </p:cNvSpPr>
          <p:nvPr>
            <p:ph type="title"/>
          </p:nvPr>
        </p:nvSpPr>
        <p:spPr>
          <a:xfrm>
            <a:off x="457200" y="274638"/>
            <a:ext cx="8229600" cy="563562"/>
          </a:xfrm>
        </p:spPr>
        <p:txBody>
          <a:bodyPr>
            <a:normAutofit/>
          </a:bodyPr>
          <a:lstStyle/>
          <a:p>
            <a:r>
              <a:rPr lang="en-US" sz="2000" dirty="0"/>
              <a:t>Original Final Scene Likely Lost; amateur substitution</a:t>
            </a:r>
          </a:p>
        </p:txBody>
      </p:sp>
      <p:pic>
        <p:nvPicPr>
          <p:cNvPr id="5" name="Content Placeholder 4" descr="A picture containing text, bedclothes, fabric&#10;&#10;Description automatically generated">
            <a:extLst>
              <a:ext uri="{FF2B5EF4-FFF2-40B4-BE49-F238E27FC236}">
                <a16:creationId xmlns:a16="http://schemas.microsoft.com/office/drawing/2014/main" id="{3B4B4DA7-1AE1-5743-974B-C667C1369C5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40291" y="914400"/>
            <a:ext cx="7589309" cy="5691982"/>
          </a:xfrm>
        </p:spPr>
      </p:pic>
    </p:spTree>
    <p:extLst>
      <p:ext uri="{BB962C8B-B14F-4D97-AF65-F5344CB8AC3E}">
        <p14:creationId xmlns:p14="http://schemas.microsoft.com/office/powerpoint/2010/main" val="149117560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endParaRPr lang="en-US"/>
          </a:p>
        </p:txBody>
      </p:sp>
      <p:pic>
        <p:nvPicPr>
          <p:cNvPr id="9" name="Picture Placeholder 8" descr="The Bayeux Tapestry_p172-173_HicDederuntHaroldoCoronamRegis.jpg"/>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l="-5707" r="-5707"/>
          <a:stretch>
            <a:fillRect/>
          </a:stretch>
        </p:blipFill>
        <p:spPr>
          <a:xfrm>
            <a:off x="762000" y="457200"/>
            <a:ext cx="7696200" cy="5600700"/>
          </a:xfrm>
        </p:spPr>
      </p:pic>
      <p:sp>
        <p:nvSpPr>
          <p:cNvPr id="8" name="Text Placeholder 7"/>
          <p:cNvSpPr>
            <a:spLocks noGrp="1"/>
          </p:cNvSpPr>
          <p:nvPr>
            <p:ph type="body" sz="half" idx="2"/>
          </p:nvPr>
        </p:nvSpPr>
        <p:spPr>
          <a:xfrm>
            <a:off x="1066800" y="5638800"/>
            <a:ext cx="8229600" cy="1033462"/>
          </a:xfrm>
        </p:spPr>
        <p:txBody>
          <a:bodyPr>
            <a:normAutofit fontScale="70000" lnSpcReduction="20000"/>
          </a:bodyPr>
          <a:lstStyle/>
          <a:p>
            <a:endParaRPr lang="en-US" dirty="0"/>
          </a:p>
          <a:p>
            <a:endParaRPr lang="en-US" dirty="0"/>
          </a:p>
          <a:p>
            <a:endParaRPr lang="en-US" dirty="0"/>
          </a:p>
          <a:p>
            <a:r>
              <a:rPr lang="en-US" dirty="0"/>
              <a:t>Scene 29: “Here they gave the king’s crown to Harold” : </a:t>
            </a:r>
            <a:r>
              <a:rPr lang="en-US" u="sng" dirty="0"/>
              <a:t>COLOR!—and—Mid-way, so likely “protected” in folding or rolling. Woolen thread.</a:t>
            </a:r>
          </a:p>
          <a:p>
            <a:r>
              <a:rPr lang="en-US" u="sng" dirty="0"/>
              <a:t>STITCHES: </a:t>
            </a:r>
            <a:r>
              <a:rPr lang="en-US" b="1" u="sng" dirty="0"/>
              <a:t>Stem</a:t>
            </a:r>
            <a:r>
              <a:rPr lang="en-US" u="sng" dirty="0"/>
              <a:t> to outline characters; </a:t>
            </a:r>
            <a:r>
              <a:rPr lang="en-US" b="1" u="sng" dirty="0"/>
              <a:t>Laid</a:t>
            </a:r>
            <a:r>
              <a:rPr lang="en-US" u="sng" dirty="0"/>
              <a:t> (or couched) to fill in the clothes and bodies; </a:t>
            </a:r>
            <a:r>
              <a:rPr lang="en-US" b="1" u="sng" dirty="0"/>
              <a:t>Chain</a:t>
            </a:r>
            <a:r>
              <a:rPr lang="en-US" u="sng" dirty="0"/>
              <a:t> for the letters; and </a:t>
            </a:r>
            <a:r>
              <a:rPr lang="en-US" b="1" u="sng" dirty="0"/>
              <a:t>Split</a:t>
            </a:r>
            <a:r>
              <a:rPr lang="en-US" u="sng" dirty="0"/>
              <a:t> for letter </a:t>
            </a:r>
            <a:r>
              <a:rPr lang="en-US" b="1" u="sng" dirty="0"/>
              <a:t>E </a:t>
            </a:r>
            <a:r>
              <a:rPr lang="en-US" u="sng" dirty="0"/>
              <a:t>in </a:t>
            </a:r>
            <a:r>
              <a:rPr lang="en-US" u="sng" dirty="0" err="1"/>
              <a:t>dederunt</a:t>
            </a:r>
            <a:endParaRPr lang="en-US" u="sng" dirty="0"/>
          </a:p>
          <a:p>
            <a:r>
              <a:rPr lang="en-US" dirty="0"/>
              <a:t>.</a:t>
            </a:r>
          </a:p>
        </p:txBody>
      </p:sp>
    </p:spTree>
    <p:extLst>
      <p:ext uri="{BB962C8B-B14F-4D97-AF65-F5344CB8AC3E}">
        <p14:creationId xmlns:p14="http://schemas.microsoft.com/office/powerpoint/2010/main" val="4216697952"/>
      </p:ext>
    </p:extLst>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5181600"/>
            <a:ext cx="5486400" cy="566738"/>
          </a:xfrm>
        </p:spPr>
        <p:txBody>
          <a:bodyPr/>
          <a:lstStyle/>
          <a:p>
            <a:endParaRPr lang="en-US" dirty="0"/>
          </a:p>
        </p:txBody>
      </p:sp>
      <p:pic>
        <p:nvPicPr>
          <p:cNvPr id="5" name="Picture Placeholder 4" descr="The Bayeux Tapestry_p146-147_UbiHaroldSacramentumFecitWillelmoDuci.jpg"/>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t="-21402" b="-21402"/>
          <a:stretch>
            <a:fillRect/>
          </a:stretch>
        </p:blipFill>
        <p:spPr>
          <a:xfrm>
            <a:off x="533400" y="-304801"/>
            <a:ext cx="8229600" cy="6662057"/>
          </a:xfrm>
        </p:spPr>
      </p:pic>
      <p:sp>
        <p:nvSpPr>
          <p:cNvPr id="4" name="Text Placeholder 3"/>
          <p:cNvSpPr>
            <a:spLocks noGrp="1"/>
          </p:cNvSpPr>
          <p:nvPr>
            <p:ph type="body" sz="half" idx="2"/>
          </p:nvPr>
        </p:nvSpPr>
        <p:spPr>
          <a:xfrm>
            <a:off x="533400" y="5029200"/>
            <a:ext cx="8153400" cy="1143000"/>
          </a:xfrm>
        </p:spPr>
        <p:txBody>
          <a:bodyPr>
            <a:normAutofit fontScale="92500" lnSpcReduction="10000"/>
          </a:bodyPr>
          <a:lstStyle/>
          <a:p>
            <a:endParaRPr lang="en-US" dirty="0"/>
          </a:p>
          <a:p>
            <a:endParaRPr lang="en-US" dirty="0"/>
          </a:p>
          <a:p>
            <a:endParaRPr lang="en-US" dirty="0"/>
          </a:p>
          <a:p>
            <a:r>
              <a:rPr lang="en-US" dirty="0"/>
              <a:t>Scenes 23-24: “Where Harold took an oath to Duke William”: </a:t>
            </a:r>
            <a:r>
              <a:rPr lang="en-US" u="sng" dirty="0"/>
              <a:t>Color, Complexity, Energy, Layered Meaning, Multiple conversations.  Three colors (red, yellow, indigo blue) pure or blended, to produce 8-10 colors. Border compatible.</a:t>
            </a:r>
          </a:p>
          <a:p>
            <a:endParaRPr lang="en-US" dirty="0"/>
          </a:p>
        </p:txBody>
      </p:sp>
    </p:spTree>
    <p:extLst>
      <p:ext uri="{BB962C8B-B14F-4D97-AF65-F5344CB8AC3E}">
        <p14:creationId xmlns:p14="http://schemas.microsoft.com/office/powerpoint/2010/main" val="411940023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 name="Picture Placeholder 6" descr="The Bayeux Tapestry_p154-155.jpg"/>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l="13266" r="13266"/>
          <a:stretch>
            <a:fillRect/>
          </a:stretch>
        </p:blipFill>
        <p:spPr>
          <a:xfrm>
            <a:off x="990600" y="533400"/>
            <a:ext cx="7315200" cy="5257800"/>
          </a:xfrm>
        </p:spPr>
      </p:pic>
      <p:sp>
        <p:nvSpPr>
          <p:cNvPr id="4" name="Text Placeholder 3"/>
          <p:cNvSpPr>
            <a:spLocks noGrp="1"/>
          </p:cNvSpPr>
          <p:nvPr>
            <p:ph type="body" sz="half" idx="2"/>
          </p:nvPr>
        </p:nvSpPr>
        <p:spPr>
          <a:xfrm>
            <a:off x="990600" y="5600700"/>
            <a:ext cx="7239000" cy="804862"/>
          </a:xfrm>
        </p:spPr>
        <p:txBody>
          <a:bodyPr>
            <a:normAutofit fontScale="85000" lnSpcReduction="20000"/>
          </a:bodyPr>
          <a:lstStyle/>
          <a:p>
            <a:endParaRPr lang="en-US" dirty="0"/>
          </a:p>
          <a:p>
            <a:endParaRPr lang="en-US" dirty="0"/>
          </a:p>
          <a:p>
            <a:r>
              <a:rPr lang="en-US" u="sng" dirty="0"/>
              <a:t>Centrality of The oath</a:t>
            </a:r>
            <a:r>
              <a:rPr lang="en-US" dirty="0"/>
              <a:t>:--and--</a:t>
            </a:r>
            <a:r>
              <a:rPr lang="en-US" u="sng" dirty="0"/>
              <a:t>Vigor; Difficulty, Tolerance for “imperfection” (Probably multiple hands?);  </a:t>
            </a:r>
          </a:p>
          <a:p>
            <a:r>
              <a:rPr lang="en-US" u="sng" dirty="0"/>
              <a:t>The Bayeux Stitch (the laid stitch) a closer look.</a:t>
            </a:r>
          </a:p>
          <a:p>
            <a:endParaRPr lang="en-US" u="sng" dirty="0"/>
          </a:p>
        </p:txBody>
      </p:sp>
    </p:spTree>
    <p:extLst>
      <p:ext uri="{BB962C8B-B14F-4D97-AF65-F5344CB8AC3E}">
        <p14:creationId xmlns:p14="http://schemas.microsoft.com/office/powerpoint/2010/main" val="299188836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Picture Placeholder 5" descr="The Bayeux Tapestry_p196-197_InMagnoNavigio.jpg"/>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t="-8939" b="-8939"/>
          <a:stretch>
            <a:fillRect/>
          </a:stretch>
        </p:blipFill>
        <p:spPr>
          <a:xfrm>
            <a:off x="609600" y="381000"/>
            <a:ext cx="8001000" cy="6000750"/>
          </a:xfrm>
        </p:spPr>
      </p:pic>
      <p:sp>
        <p:nvSpPr>
          <p:cNvPr id="4" name="Text Placeholder 3"/>
          <p:cNvSpPr>
            <a:spLocks noGrp="1"/>
          </p:cNvSpPr>
          <p:nvPr>
            <p:ph type="body" sz="half" idx="2"/>
          </p:nvPr>
        </p:nvSpPr>
        <p:spPr>
          <a:xfrm>
            <a:off x="609600" y="5565981"/>
            <a:ext cx="7772400" cy="804862"/>
          </a:xfrm>
        </p:spPr>
        <p:txBody>
          <a:bodyPr>
            <a:normAutofit fontScale="85000" lnSpcReduction="20000"/>
          </a:bodyPr>
          <a:lstStyle/>
          <a:p>
            <a:endParaRPr lang="en-US" dirty="0"/>
          </a:p>
          <a:p>
            <a:endParaRPr lang="en-US" dirty="0"/>
          </a:p>
          <a:p>
            <a:r>
              <a:rPr lang="en-US" dirty="0"/>
              <a:t>Scene 38: “Here Duke William crossed the sea in a great ship.” Nautical Scenes: </a:t>
            </a:r>
            <a:r>
              <a:rPr lang="en-US" u="sng" dirty="0"/>
              <a:t>Top border sacrificed to allow for the glory of the sails. Density; color; detail; care in stitchery. Note horses as well as men. Particularity of the ships and crew.</a:t>
            </a:r>
          </a:p>
        </p:txBody>
      </p:sp>
    </p:spTree>
    <p:extLst>
      <p:ext uri="{BB962C8B-B14F-4D97-AF65-F5344CB8AC3E}">
        <p14:creationId xmlns:p14="http://schemas.microsoft.com/office/powerpoint/2010/main" val="237207318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Picture Placeholder 5" descr="The Bayeux Tapestry_p200-201_EtVenitAdPeveneSae.jpg"/>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l="5308" r="5308"/>
          <a:stretch>
            <a:fillRect/>
          </a:stretch>
        </p:blipFill>
        <p:spPr>
          <a:xfrm>
            <a:off x="914400" y="612775"/>
            <a:ext cx="7315200" cy="5254625"/>
          </a:xfrm>
        </p:spPr>
      </p:pic>
      <p:sp>
        <p:nvSpPr>
          <p:cNvPr id="4" name="Text Placeholder 3"/>
          <p:cNvSpPr>
            <a:spLocks noGrp="1"/>
          </p:cNvSpPr>
          <p:nvPr>
            <p:ph type="body" sz="half" idx="2"/>
          </p:nvPr>
        </p:nvSpPr>
        <p:spPr>
          <a:xfrm>
            <a:off x="1447800" y="5638800"/>
            <a:ext cx="6364288" cy="804862"/>
          </a:xfrm>
        </p:spPr>
        <p:txBody>
          <a:bodyPr>
            <a:normAutofit fontScale="85000" lnSpcReduction="20000"/>
          </a:bodyPr>
          <a:lstStyle/>
          <a:p>
            <a:endParaRPr lang="en-US" dirty="0"/>
          </a:p>
          <a:p>
            <a:endParaRPr lang="en-US" dirty="0"/>
          </a:p>
          <a:p>
            <a:r>
              <a:rPr lang="en-US" dirty="0"/>
              <a:t>Scene 39: “And came to Pevensey.” </a:t>
            </a:r>
            <a:r>
              <a:rPr lang="en-US" u="sng" dirty="0"/>
              <a:t>Effort at proportion, distance, perspective, motion</a:t>
            </a:r>
            <a:r>
              <a:rPr lang="en-US" dirty="0"/>
              <a:t>. William’s ship distinguished by mast, bow head, stern figure. </a:t>
            </a:r>
          </a:p>
        </p:txBody>
      </p:sp>
    </p:spTree>
    <p:extLst>
      <p:ext uri="{BB962C8B-B14F-4D97-AF65-F5344CB8AC3E}">
        <p14:creationId xmlns:p14="http://schemas.microsoft.com/office/powerpoint/2010/main" val="6115473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3" name="Rectangle 40">
            <a:extLst>
              <a:ext uri="{FF2B5EF4-FFF2-40B4-BE49-F238E27FC236}">
                <a16:creationId xmlns:a16="http://schemas.microsoft.com/office/drawing/2014/main" id="{884769FE-1656-422F-86E1-8C1B16C27B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Freeform: Shape 42">
            <a:extLst>
              <a:ext uri="{FF2B5EF4-FFF2-40B4-BE49-F238E27FC236}">
                <a16:creationId xmlns:a16="http://schemas.microsoft.com/office/drawing/2014/main" id="{CB249F6D-244F-494A-98B9-5CC7413C4F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6820" y="682754"/>
            <a:ext cx="4119369" cy="5492493"/>
          </a:xfrm>
          <a:custGeom>
            <a:avLst/>
            <a:gdLst>
              <a:gd name="connsiteX0" fmla="*/ 2746247 w 5492493"/>
              <a:gd name="connsiteY0" fmla="*/ 0 h 5492493"/>
              <a:gd name="connsiteX1" fmla="*/ 5492493 w 5492493"/>
              <a:gd name="connsiteY1" fmla="*/ 2746247 h 5492493"/>
              <a:gd name="connsiteX2" fmla="*/ 2746247 w 5492493"/>
              <a:gd name="connsiteY2" fmla="*/ 5492493 h 5492493"/>
              <a:gd name="connsiteX3" fmla="*/ 0 w 5492493"/>
              <a:gd name="connsiteY3" fmla="*/ 2746247 h 5492493"/>
              <a:gd name="connsiteX4" fmla="*/ 2746247 w 5492493"/>
              <a:gd name="connsiteY4" fmla="*/ 0 h 5492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2493" h="5492493">
                <a:moveTo>
                  <a:pt x="2746247" y="0"/>
                </a:moveTo>
                <a:cubicBezTo>
                  <a:pt x="4262957" y="0"/>
                  <a:pt x="5492493" y="1229536"/>
                  <a:pt x="5492493" y="2746247"/>
                </a:cubicBezTo>
                <a:cubicBezTo>
                  <a:pt x="5492493" y="4262957"/>
                  <a:pt x="4262957" y="5492493"/>
                  <a:pt x="2746247" y="5492493"/>
                </a:cubicBezTo>
                <a:cubicBezTo>
                  <a:pt x="1229536" y="5492493"/>
                  <a:pt x="0" y="4262957"/>
                  <a:pt x="0" y="2746247"/>
                </a:cubicBezTo>
                <a:cubicBezTo>
                  <a:pt x="0" y="1229536"/>
                  <a:pt x="1229536" y="0"/>
                  <a:pt x="2746247" y="0"/>
                </a:cubicBezTo>
                <a:close/>
              </a:path>
            </a:pathLst>
          </a:custGeom>
          <a:solidFill>
            <a:schemeClr val="tx1">
              <a:lumMod val="50000"/>
              <a:lumOff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5" name="Oval 44">
            <a:extLst>
              <a:ext uri="{FF2B5EF4-FFF2-40B4-BE49-F238E27FC236}">
                <a16:creationId xmlns:a16="http://schemas.microsoft.com/office/drawing/2014/main" id="{506C536E-6ECA-4211-AF8C-A2671C484D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25695" y="5435945"/>
            <a:ext cx="326571" cy="435428"/>
          </a:xfrm>
          <a:prstGeom prst="ellipse">
            <a:avLst/>
          </a:prstGeom>
          <a:solidFill>
            <a:schemeClr val="tx1">
              <a:lumMod val="65000"/>
              <a:lumOff val="3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Freeform: Shape 46">
            <a:extLst>
              <a:ext uri="{FF2B5EF4-FFF2-40B4-BE49-F238E27FC236}">
                <a16:creationId xmlns:a16="http://schemas.microsoft.com/office/drawing/2014/main" id="{AEAA70EA-2201-4F5D-AF08-58CFF851CC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758694" y="3567390"/>
            <a:ext cx="1733855" cy="2303982"/>
          </a:xfrm>
          <a:custGeom>
            <a:avLst/>
            <a:gdLst>
              <a:gd name="connsiteX0" fmla="*/ 0 w 3108399"/>
              <a:gd name="connsiteY0" fmla="*/ 0 h 3097879"/>
              <a:gd name="connsiteX1" fmla="*/ 159985 w 3108399"/>
              <a:gd name="connsiteY1" fmla="*/ 4045 h 3097879"/>
              <a:gd name="connsiteX2" fmla="*/ 3092907 w 3108399"/>
              <a:gd name="connsiteY2" fmla="*/ 2791087 h 3097879"/>
              <a:gd name="connsiteX3" fmla="*/ 3108399 w 3108399"/>
              <a:gd name="connsiteY3" fmla="*/ 3097879 h 3097879"/>
              <a:gd name="connsiteX4" fmla="*/ 2470733 w 3108399"/>
              <a:gd name="connsiteY4" fmla="*/ 3097879 h 3097879"/>
              <a:gd name="connsiteX5" fmla="*/ 2458534 w 3108399"/>
              <a:gd name="connsiteY5" fmla="*/ 2856285 h 3097879"/>
              <a:gd name="connsiteX6" fmla="*/ 252674 w 3108399"/>
              <a:gd name="connsiteY6" fmla="*/ 650424 h 3097879"/>
              <a:gd name="connsiteX7" fmla="*/ 0 w 3108399"/>
              <a:gd name="connsiteY7" fmla="*/ 637665 h 3097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08399" h="3097879">
                <a:moveTo>
                  <a:pt x="0" y="0"/>
                </a:moveTo>
                <a:lnTo>
                  <a:pt x="159985" y="4045"/>
                </a:lnTo>
                <a:cubicBezTo>
                  <a:pt x="1696687" y="81941"/>
                  <a:pt x="2939004" y="1275632"/>
                  <a:pt x="3092907" y="2791087"/>
                </a:cubicBezTo>
                <a:lnTo>
                  <a:pt x="3108399" y="3097879"/>
                </a:lnTo>
                <a:lnTo>
                  <a:pt x="2470733" y="3097879"/>
                </a:lnTo>
                <a:lnTo>
                  <a:pt x="2458534" y="2856285"/>
                </a:lnTo>
                <a:cubicBezTo>
                  <a:pt x="2340416" y="1693197"/>
                  <a:pt x="1415762" y="768542"/>
                  <a:pt x="252674" y="650424"/>
                </a:cubicBezTo>
                <a:lnTo>
                  <a:pt x="0" y="637665"/>
                </a:lnTo>
                <a:close/>
              </a:path>
            </a:pathLst>
          </a:custGeom>
          <a:solidFill>
            <a:schemeClr val="accent6">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8073AABC-4AB5-6546-90EF-B55C52411161}"/>
              </a:ext>
            </a:extLst>
          </p:cNvPr>
          <p:cNvSpPr>
            <a:spLocks noGrp="1"/>
          </p:cNvSpPr>
          <p:nvPr>
            <p:ph type="title"/>
          </p:nvPr>
        </p:nvSpPr>
        <p:spPr>
          <a:xfrm>
            <a:off x="5233737" y="1431042"/>
            <a:ext cx="3041924" cy="3995916"/>
          </a:xfrm>
        </p:spPr>
        <p:txBody>
          <a:bodyPr anchor="ctr">
            <a:normAutofit/>
          </a:bodyPr>
          <a:lstStyle/>
          <a:p>
            <a:r>
              <a:rPr lang="en-US">
                <a:solidFill>
                  <a:schemeClr val="tx1">
                    <a:lumMod val="95000"/>
                    <a:lumOff val="5000"/>
                  </a:schemeClr>
                </a:solidFill>
              </a:rPr>
              <a:t>Resources</a:t>
            </a:r>
          </a:p>
        </p:txBody>
      </p:sp>
      <p:sp>
        <p:nvSpPr>
          <p:cNvPr id="3" name="Content Placeholder 2">
            <a:extLst>
              <a:ext uri="{FF2B5EF4-FFF2-40B4-BE49-F238E27FC236}">
                <a16:creationId xmlns:a16="http://schemas.microsoft.com/office/drawing/2014/main" id="{DDAC4BF2-CF6E-8849-9053-9B1C44C7002A}"/>
              </a:ext>
            </a:extLst>
          </p:cNvPr>
          <p:cNvSpPr>
            <a:spLocks noGrp="1"/>
          </p:cNvSpPr>
          <p:nvPr>
            <p:ph idx="1"/>
          </p:nvPr>
        </p:nvSpPr>
        <p:spPr>
          <a:xfrm>
            <a:off x="1097280" y="1431042"/>
            <a:ext cx="2945869" cy="3995916"/>
          </a:xfrm>
        </p:spPr>
        <p:txBody>
          <a:bodyPr anchor="ctr">
            <a:normAutofit/>
          </a:bodyPr>
          <a:lstStyle/>
          <a:p>
            <a:r>
              <a:rPr lang="en-US" sz="1600" i="1" dirty="0">
                <a:solidFill>
                  <a:schemeClr val="tx1">
                    <a:lumMod val="85000"/>
                    <a:lumOff val="15000"/>
                  </a:schemeClr>
                </a:solidFill>
              </a:rPr>
              <a:t>I rely heavily on: </a:t>
            </a:r>
          </a:p>
          <a:p>
            <a:pPr lvl="1"/>
            <a:r>
              <a:rPr lang="en-US" sz="1600" i="1" dirty="0">
                <a:solidFill>
                  <a:schemeClr val="tx1">
                    <a:lumMod val="85000"/>
                    <a:lumOff val="15000"/>
                  </a:schemeClr>
                </a:solidFill>
              </a:rPr>
              <a:t>The Bayeux Tapestry </a:t>
            </a:r>
            <a:r>
              <a:rPr lang="en-US" sz="1600" dirty="0">
                <a:solidFill>
                  <a:schemeClr val="tx1">
                    <a:lumMod val="85000"/>
                    <a:lumOff val="15000"/>
                  </a:schemeClr>
                </a:solidFill>
              </a:rPr>
              <a:t>by Lucien Musset, translated by Richard Rex. </a:t>
            </a:r>
          </a:p>
          <a:p>
            <a:pPr lvl="1"/>
            <a:r>
              <a:rPr lang="en-US" sz="1600" i="1" dirty="0">
                <a:solidFill>
                  <a:schemeClr val="tx1">
                    <a:lumMod val="85000"/>
                    <a:lumOff val="15000"/>
                  </a:schemeClr>
                </a:solidFill>
              </a:rPr>
              <a:t>The Bayeux Tapestry </a:t>
            </a:r>
            <a:r>
              <a:rPr lang="en-US" sz="1600" dirty="0">
                <a:solidFill>
                  <a:schemeClr val="tx1">
                    <a:lumMod val="85000"/>
                    <a:lumOff val="15000"/>
                  </a:schemeClr>
                </a:solidFill>
              </a:rPr>
              <a:t>by Pierre </a:t>
            </a:r>
            <a:r>
              <a:rPr lang="en-US" sz="1600" dirty="0" err="1">
                <a:solidFill>
                  <a:schemeClr val="tx1">
                    <a:lumMod val="85000"/>
                    <a:lumOff val="15000"/>
                  </a:schemeClr>
                </a:solidFill>
              </a:rPr>
              <a:t>Bouet</a:t>
            </a:r>
            <a:r>
              <a:rPr lang="en-US" sz="1600" dirty="0">
                <a:solidFill>
                  <a:schemeClr val="tx1">
                    <a:lumMod val="85000"/>
                    <a:lumOff val="15000"/>
                  </a:schemeClr>
                </a:solidFill>
              </a:rPr>
              <a:t> and Francois </a:t>
            </a:r>
            <a:r>
              <a:rPr lang="en-US" sz="1600" dirty="0" err="1">
                <a:solidFill>
                  <a:schemeClr val="tx1">
                    <a:lumMod val="85000"/>
                    <a:lumOff val="15000"/>
                  </a:schemeClr>
                </a:solidFill>
              </a:rPr>
              <a:t>Neveux</a:t>
            </a:r>
            <a:r>
              <a:rPr lang="en-US" sz="1600" dirty="0">
                <a:solidFill>
                  <a:schemeClr val="tx1">
                    <a:lumMod val="85000"/>
                    <a:lumOff val="15000"/>
                  </a:schemeClr>
                </a:solidFill>
              </a:rPr>
              <a:t>. </a:t>
            </a:r>
          </a:p>
        </p:txBody>
      </p:sp>
    </p:spTree>
    <p:extLst>
      <p:ext uri="{BB962C8B-B14F-4D97-AF65-F5344CB8AC3E}">
        <p14:creationId xmlns:p14="http://schemas.microsoft.com/office/powerpoint/2010/main" val="247599372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2">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p:cNvSpPr>
            <a:spLocks noGrp="1"/>
          </p:cNvSpPr>
          <p:nvPr>
            <p:ph type="title"/>
          </p:nvPr>
        </p:nvSpPr>
        <p:spPr>
          <a:xfrm>
            <a:off x="628650" y="365125"/>
            <a:ext cx="7886700" cy="1325563"/>
          </a:xfrm>
        </p:spPr>
        <p:txBody>
          <a:bodyPr>
            <a:normAutofit/>
          </a:bodyPr>
          <a:lstStyle/>
          <a:p>
            <a:r>
              <a:rPr lang="en-US" sz="4700"/>
              <a:t>Artistic Authenticity</a:t>
            </a:r>
          </a:p>
        </p:txBody>
      </p:sp>
      <p:sp>
        <p:nvSpPr>
          <p:cNvPr id="2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1777" y="1677373"/>
            <a:ext cx="8140446" cy="18288"/>
          </a:xfrm>
          <a:custGeom>
            <a:avLst/>
            <a:gdLst>
              <a:gd name="connsiteX0" fmla="*/ 0 w 8140446"/>
              <a:gd name="connsiteY0" fmla="*/ 0 h 18288"/>
              <a:gd name="connsiteX1" fmla="*/ 434157 w 8140446"/>
              <a:gd name="connsiteY1" fmla="*/ 0 h 18288"/>
              <a:gd name="connsiteX2" fmla="*/ 1193932 w 8140446"/>
              <a:gd name="connsiteY2" fmla="*/ 0 h 18288"/>
              <a:gd name="connsiteX3" fmla="*/ 1628089 w 8140446"/>
              <a:gd name="connsiteY3" fmla="*/ 0 h 18288"/>
              <a:gd name="connsiteX4" fmla="*/ 2225055 w 8140446"/>
              <a:gd name="connsiteY4" fmla="*/ 0 h 18288"/>
              <a:gd name="connsiteX5" fmla="*/ 3066235 w 8140446"/>
              <a:gd name="connsiteY5" fmla="*/ 0 h 18288"/>
              <a:gd name="connsiteX6" fmla="*/ 3744605 w 8140446"/>
              <a:gd name="connsiteY6" fmla="*/ 0 h 18288"/>
              <a:gd name="connsiteX7" fmla="*/ 4504380 w 8140446"/>
              <a:gd name="connsiteY7" fmla="*/ 0 h 18288"/>
              <a:gd name="connsiteX8" fmla="*/ 5101346 w 8140446"/>
              <a:gd name="connsiteY8" fmla="*/ 0 h 18288"/>
              <a:gd name="connsiteX9" fmla="*/ 5779717 w 8140446"/>
              <a:gd name="connsiteY9" fmla="*/ 0 h 18288"/>
              <a:gd name="connsiteX10" fmla="*/ 6620896 w 8140446"/>
              <a:gd name="connsiteY10" fmla="*/ 0 h 18288"/>
              <a:gd name="connsiteX11" fmla="*/ 7136458 w 8140446"/>
              <a:gd name="connsiteY11" fmla="*/ 0 h 18288"/>
              <a:gd name="connsiteX12" fmla="*/ 8140446 w 8140446"/>
              <a:gd name="connsiteY12" fmla="*/ 0 h 18288"/>
              <a:gd name="connsiteX13" fmla="*/ 8140446 w 8140446"/>
              <a:gd name="connsiteY13" fmla="*/ 18288 h 18288"/>
              <a:gd name="connsiteX14" fmla="*/ 7543480 w 8140446"/>
              <a:gd name="connsiteY14" fmla="*/ 18288 h 18288"/>
              <a:gd name="connsiteX15" fmla="*/ 7109323 w 8140446"/>
              <a:gd name="connsiteY15" fmla="*/ 18288 h 18288"/>
              <a:gd name="connsiteX16" fmla="*/ 6430952 w 8140446"/>
              <a:gd name="connsiteY16" fmla="*/ 18288 h 18288"/>
              <a:gd name="connsiteX17" fmla="*/ 5915391 w 8140446"/>
              <a:gd name="connsiteY17" fmla="*/ 18288 h 18288"/>
              <a:gd name="connsiteX18" fmla="*/ 5237020 w 8140446"/>
              <a:gd name="connsiteY18" fmla="*/ 18288 h 18288"/>
              <a:gd name="connsiteX19" fmla="*/ 4558650 w 8140446"/>
              <a:gd name="connsiteY19" fmla="*/ 18288 h 18288"/>
              <a:gd name="connsiteX20" fmla="*/ 3880279 w 8140446"/>
              <a:gd name="connsiteY20" fmla="*/ 18288 h 18288"/>
              <a:gd name="connsiteX21" fmla="*/ 3201909 w 8140446"/>
              <a:gd name="connsiteY21" fmla="*/ 18288 h 18288"/>
              <a:gd name="connsiteX22" fmla="*/ 2604943 w 8140446"/>
              <a:gd name="connsiteY22" fmla="*/ 18288 h 18288"/>
              <a:gd name="connsiteX23" fmla="*/ 1845168 w 8140446"/>
              <a:gd name="connsiteY23" fmla="*/ 18288 h 18288"/>
              <a:gd name="connsiteX24" fmla="*/ 1166797 w 8140446"/>
              <a:gd name="connsiteY24" fmla="*/ 18288 h 18288"/>
              <a:gd name="connsiteX25" fmla="*/ 0 w 8140446"/>
              <a:gd name="connsiteY25" fmla="*/ 18288 h 18288"/>
              <a:gd name="connsiteX26" fmla="*/ 0 w 8140446"/>
              <a:gd name="connsiteY26" fmla="*/ 0 h 18288"/>
              <a:gd name="connsiteX0" fmla="*/ 0 w 8140446"/>
              <a:gd name="connsiteY0" fmla="*/ 0 h 18288"/>
              <a:gd name="connsiteX1" fmla="*/ 596966 w 8140446"/>
              <a:gd name="connsiteY1" fmla="*/ 0 h 18288"/>
              <a:gd name="connsiteX2" fmla="*/ 1031123 w 8140446"/>
              <a:gd name="connsiteY2" fmla="*/ 0 h 18288"/>
              <a:gd name="connsiteX3" fmla="*/ 1872303 w 8140446"/>
              <a:gd name="connsiteY3" fmla="*/ 0 h 18288"/>
              <a:gd name="connsiteX4" fmla="*/ 2469269 w 8140446"/>
              <a:gd name="connsiteY4" fmla="*/ 0 h 18288"/>
              <a:gd name="connsiteX5" fmla="*/ 3066235 w 8140446"/>
              <a:gd name="connsiteY5" fmla="*/ 0 h 18288"/>
              <a:gd name="connsiteX6" fmla="*/ 3907414 w 8140446"/>
              <a:gd name="connsiteY6" fmla="*/ 0 h 18288"/>
              <a:gd name="connsiteX7" fmla="*/ 4422976 w 8140446"/>
              <a:gd name="connsiteY7" fmla="*/ 0 h 18288"/>
              <a:gd name="connsiteX8" fmla="*/ 5264155 w 8140446"/>
              <a:gd name="connsiteY8" fmla="*/ 0 h 18288"/>
              <a:gd name="connsiteX9" fmla="*/ 6105335 w 8140446"/>
              <a:gd name="connsiteY9" fmla="*/ 0 h 18288"/>
              <a:gd name="connsiteX10" fmla="*/ 6783705 w 8140446"/>
              <a:gd name="connsiteY10" fmla="*/ 0 h 18288"/>
              <a:gd name="connsiteX11" fmla="*/ 8140446 w 8140446"/>
              <a:gd name="connsiteY11" fmla="*/ 0 h 18288"/>
              <a:gd name="connsiteX12" fmla="*/ 8140446 w 8140446"/>
              <a:gd name="connsiteY12" fmla="*/ 18288 h 18288"/>
              <a:gd name="connsiteX13" fmla="*/ 7706289 w 8140446"/>
              <a:gd name="connsiteY13" fmla="*/ 18288 h 18288"/>
              <a:gd name="connsiteX14" fmla="*/ 6865109 w 8140446"/>
              <a:gd name="connsiteY14" fmla="*/ 18288 h 18288"/>
              <a:gd name="connsiteX15" fmla="*/ 6349548 w 8140446"/>
              <a:gd name="connsiteY15" fmla="*/ 18288 h 18288"/>
              <a:gd name="connsiteX16" fmla="*/ 5671177 w 8140446"/>
              <a:gd name="connsiteY16" fmla="*/ 18288 h 18288"/>
              <a:gd name="connsiteX17" fmla="*/ 4829998 w 8140446"/>
              <a:gd name="connsiteY17" fmla="*/ 18288 h 18288"/>
              <a:gd name="connsiteX18" fmla="*/ 4151627 w 8140446"/>
              <a:gd name="connsiteY18" fmla="*/ 18288 h 18288"/>
              <a:gd name="connsiteX19" fmla="*/ 3717470 w 8140446"/>
              <a:gd name="connsiteY19" fmla="*/ 18288 h 18288"/>
              <a:gd name="connsiteX20" fmla="*/ 3201909 w 8140446"/>
              <a:gd name="connsiteY20" fmla="*/ 18288 h 18288"/>
              <a:gd name="connsiteX21" fmla="*/ 2360729 w 8140446"/>
              <a:gd name="connsiteY21" fmla="*/ 18288 h 18288"/>
              <a:gd name="connsiteX22" fmla="*/ 1682359 w 8140446"/>
              <a:gd name="connsiteY22" fmla="*/ 18288 h 18288"/>
              <a:gd name="connsiteX23" fmla="*/ 1166797 w 8140446"/>
              <a:gd name="connsiteY23" fmla="*/ 18288 h 18288"/>
              <a:gd name="connsiteX24" fmla="*/ 0 w 8140446"/>
              <a:gd name="connsiteY24" fmla="*/ 18288 h 18288"/>
              <a:gd name="connsiteX25" fmla="*/ 0 w 8140446"/>
              <a:gd name="connsiteY2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140446" h="18288" fill="none" extrusionOk="0">
                <a:moveTo>
                  <a:pt x="0" y="0"/>
                </a:moveTo>
                <a:cubicBezTo>
                  <a:pt x="87427" y="6231"/>
                  <a:pt x="309612" y="-26324"/>
                  <a:pt x="434157" y="0"/>
                </a:cubicBezTo>
                <a:cubicBezTo>
                  <a:pt x="536972" y="29330"/>
                  <a:pt x="959392" y="28619"/>
                  <a:pt x="1193932" y="0"/>
                </a:cubicBezTo>
                <a:cubicBezTo>
                  <a:pt x="1446097" y="13819"/>
                  <a:pt x="1471680" y="7203"/>
                  <a:pt x="1628089" y="0"/>
                </a:cubicBezTo>
                <a:cubicBezTo>
                  <a:pt x="1817415" y="4047"/>
                  <a:pt x="1949536" y="-59324"/>
                  <a:pt x="2225055" y="0"/>
                </a:cubicBezTo>
                <a:cubicBezTo>
                  <a:pt x="2520490" y="18365"/>
                  <a:pt x="2717469" y="18707"/>
                  <a:pt x="3066235" y="0"/>
                </a:cubicBezTo>
                <a:cubicBezTo>
                  <a:pt x="3437075" y="3751"/>
                  <a:pt x="3408347" y="31644"/>
                  <a:pt x="3744605" y="0"/>
                </a:cubicBezTo>
                <a:cubicBezTo>
                  <a:pt x="4097249" y="-11527"/>
                  <a:pt x="4249699" y="-32555"/>
                  <a:pt x="4504380" y="0"/>
                </a:cubicBezTo>
                <a:cubicBezTo>
                  <a:pt x="4737570" y="17980"/>
                  <a:pt x="4877497" y="1006"/>
                  <a:pt x="5101346" y="0"/>
                </a:cubicBezTo>
                <a:cubicBezTo>
                  <a:pt x="5359305" y="-15330"/>
                  <a:pt x="5447195" y="7257"/>
                  <a:pt x="5779717" y="0"/>
                </a:cubicBezTo>
                <a:cubicBezTo>
                  <a:pt x="6090019" y="-17621"/>
                  <a:pt x="6273151" y="4279"/>
                  <a:pt x="6620896" y="0"/>
                </a:cubicBezTo>
                <a:cubicBezTo>
                  <a:pt x="6968586" y="34056"/>
                  <a:pt x="6990073" y="23587"/>
                  <a:pt x="7136458" y="0"/>
                </a:cubicBezTo>
                <a:cubicBezTo>
                  <a:pt x="7320575" y="20480"/>
                  <a:pt x="7847401" y="-6173"/>
                  <a:pt x="8140446" y="0"/>
                </a:cubicBezTo>
                <a:cubicBezTo>
                  <a:pt x="8139878" y="7862"/>
                  <a:pt x="8140227" y="13269"/>
                  <a:pt x="8140446" y="18288"/>
                </a:cubicBezTo>
                <a:cubicBezTo>
                  <a:pt x="7908069" y="-20636"/>
                  <a:pt x="7683037" y="21977"/>
                  <a:pt x="7543480" y="18288"/>
                </a:cubicBezTo>
                <a:cubicBezTo>
                  <a:pt x="7393752" y="10050"/>
                  <a:pt x="7221032" y="-3229"/>
                  <a:pt x="7109323" y="18288"/>
                </a:cubicBezTo>
                <a:cubicBezTo>
                  <a:pt x="7015297" y="22483"/>
                  <a:pt x="6599332" y="40899"/>
                  <a:pt x="6430952" y="18288"/>
                </a:cubicBezTo>
                <a:cubicBezTo>
                  <a:pt x="6292915" y="-34150"/>
                  <a:pt x="6142305" y="21507"/>
                  <a:pt x="5915391" y="18288"/>
                </a:cubicBezTo>
                <a:cubicBezTo>
                  <a:pt x="5682725" y="47843"/>
                  <a:pt x="5440566" y="31420"/>
                  <a:pt x="5237020" y="18288"/>
                </a:cubicBezTo>
                <a:cubicBezTo>
                  <a:pt x="5046456" y="10577"/>
                  <a:pt x="4706449" y="51976"/>
                  <a:pt x="4558650" y="18288"/>
                </a:cubicBezTo>
                <a:cubicBezTo>
                  <a:pt x="4361396" y="-987"/>
                  <a:pt x="4145362" y="-22303"/>
                  <a:pt x="3880279" y="18288"/>
                </a:cubicBezTo>
                <a:cubicBezTo>
                  <a:pt x="3610716" y="25411"/>
                  <a:pt x="3472690" y="4008"/>
                  <a:pt x="3201909" y="18288"/>
                </a:cubicBezTo>
                <a:cubicBezTo>
                  <a:pt x="2913595" y="35097"/>
                  <a:pt x="2753317" y="-1149"/>
                  <a:pt x="2604943" y="18288"/>
                </a:cubicBezTo>
                <a:cubicBezTo>
                  <a:pt x="2450130" y="36989"/>
                  <a:pt x="1974183" y="40159"/>
                  <a:pt x="1845168" y="18288"/>
                </a:cubicBezTo>
                <a:cubicBezTo>
                  <a:pt x="1677929" y="220"/>
                  <a:pt x="1378098" y="-772"/>
                  <a:pt x="1166797" y="18288"/>
                </a:cubicBezTo>
                <a:cubicBezTo>
                  <a:pt x="921150" y="53277"/>
                  <a:pt x="327457" y="47297"/>
                  <a:pt x="0" y="18288"/>
                </a:cubicBezTo>
                <a:cubicBezTo>
                  <a:pt x="-589" y="13471"/>
                  <a:pt x="-474" y="7409"/>
                  <a:pt x="0" y="0"/>
                </a:cubicBezTo>
                <a:close/>
              </a:path>
              <a:path w="8140446" h="18288" stroke="0" extrusionOk="0">
                <a:moveTo>
                  <a:pt x="0" y="0"/>
                </a:moveTo>
                <a:cubicBezTo>
                  <a:pt x="136968" y="-25482"/>
                  <a:pt x="379786" y="11224"/>
                  <a:pt x="596966" y="0"/>
                </a:cubicBezTo>
                <a:cubicBezTo>
                  <a:pt x="815878" y="-21223"/>
                  <a:pt x="832062" y="11868"/>
                  <a:pt x="1031123" y="0"/>
                </a:cubicBezTo>
                <a:cubicBezTo>
                  <a:pt x="1256800" y="-30738"/>
                  <a:pt x="1658090" y="-20345"/>
                  <a:pt x="1872303" y="0"/>
                </a:cubicBezTo>
                <a:cubicBezTo>
                  <a:pt x="2115604" y="28431"/>
                  <a:pt x="2277865" y="-40642"/>
                  <a:pt x="2469269" y="0"/>
                </a:cubicBezTo>
                <a:cubicBezTo>
                  <a:pt x="2679731" y="25919"/>
                  <a:pt x="2788602" y="-6498"/>
                  <a:pt x="3066235" y="0"/>
                </a:cubicBezTo>
                <a:cubicBezTo>
                  <a:pt x="3325663" y="-14487"/>
                  <a:pt x="3706561" y="67517"/>
                  <a:pt x="3907414" y="0"/>
                </a:cubicBezTo>
                <a:cubicBezTo>
                  <a:pt x="4127229" y="-37113"/>
                  <a:pt x="4179037" y="-8167"/>
                  <a:pt x="4422976" y="0"/>
                </a:cubicBezTo>
                <a:cubicBezTo>
                  <a:pt x="4683575" y="-28486"/>
                  <a:pt x="5055803" y="-13799"/>
                  <a:pt x="5264155" y="0"/>
                </a:cubicBezTo>
                <a:cubicBezTo>
                  <a:pt x="5513566" y="14315"/>
                  <a:pt x="5735215" y="2768"/>
                  <a:pt x="6105335" y="0"/>
                </a:cubicBezTo>
                <a:cubicBezTo>
                  <a:pt x="6510913" y="-12587"/>
                  <a:pt x="6456171" y="3247"/>
                  <a:pt x="6783705" y="0"/>
                </a:cubicBezTo>
                <a:cubicBezTo>
                  <a:pt x="7057099" y="-15461"/>
                  <a:pt x="7592067" y="5384"/>
                  <a:pt x="8140446" y="0"/>
                </a:cubicBezTo>
                <a:cubicBezTo>
                  <a:pt x="8140452" y="8597"/>
                  <a:pt x="8141122" y="9732"/>
                  <a:pt x="8140446" y="18288"/>
                </a:cubicBezTo>
                <a:cubicBezTo>
                  <a:pt x="7961834" y="8406"/>
                  <a:pt x="7874097" y="10350"/>
                  <a:pt x="7706289" y="18288"/>
                </a:cubicBezTo>
                <a:cubicBezTo>
                  <a:pt x="7582508" y="-14920"/>
                  <a:pt x="7179551" y="-33111"/>
                  <a:pt x="6865109" y="18288"/>
                </a:cubicBezTo>
                <a:cubicBezTo>
                  <a:pt x="6583382" y="24117"/>
                  <a:pt x="6525821" y="36696"/>
                  <a:pt x="6349548" y="18288"/>
                </a:cubicBezTo>
                <a:cubicBezTo>
                  <a:pt x="6209953" y="10881"/>
                  <a:pt x="5959707" y="-47828"/>
                  <a:pt x="5671177" y="18288"/>
                </a:cubicBezTo>
                <a:cubicBezTo>
                  <a:pt x="5387744" y="29809"/>
                  <a:pt x="5228514" y="101507"/>
                  <a:pt x="4829998" y="18288"/>
                </a:cubicBezTo>
                <a:cubicBezTo>
                  <a:pt x="4415646" y="-28596"/>
                  <a:pt x="4343809" y="28954"/>
                  <a:pt x="4151627" y="18288"/>
                </a:cubicBezTo>
                <a:cubicBezTo>
                  <a:pt x="3950673" y="-9796"/>
                  <a:pt x="3879947" y="41143"/>
                  <a:pt x="3717470" y="18288"/>
                </a:cubicBezTo>
                <a:cubicBezTo>
                  <a:pt x="3558660" y="10110"/>
                  <a:pt x="3468854" y="29375"/>
                  <a:pt x="3201909" y="18288"/>
                </a:cubicBezTo>
                <a:cubicBezTo>
                  <a:pt x="2965673" y="10505"/>
                  <a:pt x="2568327" y="22116"/>
                  <a:pt x="2360729" y="18288"/>
                </a:cubicBezTo>
                <a:cubicBezTo>
                  <a:pt x="2171885" y="49144"/>
                  <a:pt x="1923258" y="16020"/>
                  <a:pt x="1682359" y="18288"/>
                </a:cubicBezTo>
                <a:cubicBezTo>
                  <a:pt x="1430698" y="-2378"/>
                  <a:pt x="1324229" y="-1751"/>
                  <a:pt x="1166797" y="18288"/>
                </a:cubicBezTo>
                <a:cubicBezTo>
                  <a:pt x="1001390" y="41795"/>
                  <a:pt x="324313" y="57964"/>
                  <a:pt x="0" y="18288"/>
                </a:cubicBezTo>
                <a:cubicBezTo>
                  <a:pt x="285" y="13135"/>
                  <a:pt x="532" y="5956"/>
                  <a:pt x="0" y="0"/>
                </a:cubicBezTo>
                <a:close/>
              </a:path>
              <a:path w="8140446" h="18288" fill="none" stroke="0" extrusionOk="0">
                <a:moveTo>
                  <a:pt x="0" y="0"/>
                </a:moveTo>
                <a:cubicBezTo>
                  <a:pt x="69532" y="-6557"/>
                  <a:pt x="264219" y="3919"/>
                  <a:pt x="434157" y="0"/>
                </a:cubicBezTo>
                <a:cubicBezTo>
                  <a:pt x="600013" y="9090"/>
                  <a:pt x="921449" y="-13478"/>
                  <a:pt x="1193932" y="0"/>
                </a:cubicBezTo>
                <a:cubicBezTo>
                  <a:pt x="1443592" y="14844"/>
                  <a:pt x="1471188" y="10722"/>
                  <a:pt x="1628089" y="0"/>
                </a:cubicBezTo>
                <a:cubicBezTo>
                  <a:pt x="1750006" y="-24149"/>
                  <a:pt x="1967480" y="-14904"/>
                  <a:pt x="2225055" y="0"/>
                </a:cubicBezTo>
                <a:cubicBezTo>
                  <a:pt x="2503918" y="19247"/>
                  <a:pt x="2709263" y="-16351"/>
                  <a:pt x="3066235" y="0"/>
                </a:cubicBezTo>
                <a:cubicBezTo>
                  <a:pt x="3429723" y="-1627"/>
                  <a:pt x="3399401" y="30976"/>
                  <a:pt x="3744605" y="0"/>
                </a:cubicBezTo>
                <a:cubicBezTo>
                  <a:pt x="4081920" y="-40602"/>
                  <a:pt x="4258272" y="-2441"/>
                  <a:pt x="4504380" y="0"/>
                </a:cubicBezTo>
                <a:cubicBezTo>
                  <a:pt x="4760039" y="21121"/>
                  <a:pt x="4866555" y="-1351"/>
                  <a:pt x="5101346" y="0"/>
                </a:cubicBezTo>
                <a:cubicBezTo>
                  <a:pt x="5336279" y="1859"/>
                  <a:pt x="5465100" y="30801"/>
                  <a:pt x="5779717" y="0"/>
                </a:cubicBezTo>
                <a:cubicBezTo>
                  <a:pt x="6117018" y="-2879"/>
                  <a:pt x="6273497" y="-5002"/>
                  <a:pt x="6620896" y="0"/>
                </a:cubicBezTo>
                <a:cubicBezTo>
                  <a:pt x="6972306" y="38666"/>
                  <a:pt x="6992056" y="28334"/>
                  <a:pt x="7136458" y="0"/>
                </a:cubicBezTo>
                <a:cubicBezTo>
                  <a:pt x="7325567" y="-61201"/>
                  <a:pt x="7766555" y="-88399"/>
                  <a:pt x="8140446" y="0"/>
                </a:cubicBezTo>
                <a:cubicBezTo>
                  <a:pt x="8140031" y="7748"/>
                  <a:pt x="8139515" y="13015"/>
                  <a:pt x="8140446" y="18288"/>
                </a:cubicBezTo>
                <a:cubicBezTo>
                  <a:pt x="7892673" y="-4012"/>
                  <a:pt x="7668025" y="650"/>
                  <a:pt x="7543480" y="18288"/>
                </a:cubicBezTo>
                <a:cubicBezTo>
                  <a:pt x="7406710" y="-3467"/>
                  <a:pt x="7207646" y="8893"/>
                  <a:pt x="7109323" y="18288"/>
                </a:cubicBezTo>
                <a:cubicBezTo>
                  <a:pt x="6993037" y="49011"/>
                  <a:pt x="6598723" y="59405"/>
                  <a:pt x="6430952" y="18288"/>
                </a:cubicBezTo>
                <a:cubicBezTo>
                  <a:pt x="6284771" y="15315"/>
                  <a:pt x="6162730" y="20350"/>
                  <a:pt x="5915391" y="18288"/>
                </a:cubicBezTo>
                <a:cubicBezTo>
                  <a:pt x="5684668" y="13603"/>
                  <a:pt x="5422852" y="53618"/>
                  <a:pt x="5237020" y="18288"/>
                </a:cubicBezTo>
                <a:cubicBezTo>
                  <a:pt x="5035482" y="26296"/>
                  <a:pt x="4719808" y="55145"/>
                  <a:pt x="4558650" y="18288"/>
                </a:cubicBezTo>
                <a:cubicBezTo>
                  <a:pt x="4375169" y="-35587"/>
                  <a:pt x="4137553" y="12086"/>
                  <a:pt x="3880279" y="18288"/>
                </a:cubicBezTo>
                <a:cubicBezTo>
                  <a:pt x="3624533" y="32648"/>
                  <a:pt x="3467387" y="6480"/>
                  <a:pt x="3201909" y="18288"/>
                </a:cubicBezTo>
                <a:cubicBezTo>
                  <a:pt x="2918126" y="73342"/>
                  <a:pt x="2717830" y="-17156"/>
                  <a:pt x="2604943" y="18288"/>
                </a:cubicBezTo>
                <a:cubicBezTo>
                  <a:pt x="2496133" y="44525"/>
                  <a:pt x="2003915" y="18254"/>
                  <a:pt x="1845168" y="18288"/>
                </a:cubicBezTo>
                <a:cubicBezTo>
                  <a:pt x="1694518" y="14989"/>
                  <a:pt x="1344959" y="44188"/>
                  <a:pt x="1166797" y="18288"/>
                </a:cubicBezTo>
                <a:cubicBezTo>
                  <a:pt x="935925" y="69451"/>
                  <a:pt x="319712" y="-63972"/>
                  <a:pt x="0" y="18288"/>
                </a:cubicBezTo>
                <a:cubicBezTo>
                  <a:pt x="1307" y="12414"/>
                  <a:pt x="-32" y="574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8140446"/>
                      <a:gd name="connsiteY0" fmla="*/ 0 h 18288"/>
                      <a:gd name="connsiteX1" fmla="*/ 434157 w 8140446"/>
                      <a:gd name="connsiteY1" fmla="*/ 0 h 18288"/>
                      <a:gd name="connsiteX2" fmla="*/ 1193932 w 8140446"/>
                      <a:gd name="connsiteY2" fmla="*/ 0 h 18288"/>
                      <a:gd name="connsiteX3" fmla="*/ 1628089 w 8140446"/>
                      <a:gd name="connsiteY3" fmla="*/ 0 h 18288"/>
                      <a:gd name="connsiteX4" fmla="*/ 2225055 w 8140446"/>
                      <a:gd name="connsiteY4" fmla="*/ 0 h 18288"/>
                      <a:gd name="connsiteX5" fmla="*/ 3066235 w 8140446"/>
                      <a:gd name="connsiteY5" fmla="*/ 0 h 18288"/>
                      <a:gd name="connsiteX6" fmla="*/ 3744605 w 8140446"/>
                      <a:gd name="connsiteY6" fmla="*/ 0 h 18288"/>
                      <a:gd name="connsiteX7" fmla="*/ 4504380 w 8140446"/>
                      <a:gd name="connsiteY7" fmla="*/ 0 h 18288"/>
                      <a:gd name="connsiteX8" fmla="*/ 5101346 w 8140446"/>
                      <a:gd name="connsiteY8" fmla="*/ 0 h 18288"/>
                      <a:gd name="connsiteX9" fmla="*/ 5779717 w 8140446"/>
                      <a:gd name="connsiteY9" fmla="*/ 0 h 18288"/>
                      <a:gd name="connsiteX10" fmla="*/ 6620896 w 8140446"/>
                      <a:gd name="connsiteY10" fmla="*/ 0 h 18288"/>
                      <a:gd name="connsiteX11" fmla="*/ 7136458 w 8140446"/>
                      <a:gd name="connsiteY11" fmla="*/ 0 h 18288"/>
                      <a:gd name="connsiteX12" fmla="*/ 8140446 w 8140446"/>
                      <a:gd name="connsiteY12" fmla="*/ 0 h 18288"/>
                      <a:gd name="connsiteX13" fmla="*/ 8140446 w 8140446"/>
                      <a:gd name="connsiteY13" fmla="*/ 18288 h 18288"/>
                      <a:gd name="connsiteX14" fmla="*/ 7543480 w 8140446"/>
                      <a:gd name="connsiteY14" fmla="*/ 18288 h 18288"/>
                      <a:gd name="connsiteX15" fmla="*/ 7109323 w 8140446"/>
                      <a:gd name="connsiteY15" fmla="*/ 18288 h 18288"/>
                      <a:gd name="connsiteX16" fmla="*/ 6430952 w 8140446"/>
                      <a:gd name="connsiteY16" fmla="*/ 18288 h 18288"/>
                      <a:gd name="connsiteX17" fmla="*/ 5915391 w 8140446"/>
                      <a:gd name="connsiteY17" fmla="*/ 18288 h 18288"/>
                      <a:gd name="connsiteX18" fmla="*/ 5237020 w 8140446"/>
                      <a:gd name="connsiteY18" fmla="*/ 18288 h 18288"/>
                      <a:gd name="connsiteX19" fmla="*/ 4558650 w 8140446"/>
                      <a:gd name="connsiteY19" fmla="*/ 18288 h 18288"/>
                      <a:gd name="connsiteX20" fmla="*/ 3880279 w 8140446"/>
                      <a:gd name="connsiteY20" fmla="*/ 18288 h 18288"/>
                      <a:gd name="connsiteX21" fmla="*/ 3201909 w 8140446"/>
                      <a:gd name="connsiteY21" fmla="*/ 18288 h 18288"/>
                      <a:gd name="connsiteX22" fmla="*/ 2604943 w 8140446"/>
                      <a:gd name="connsiteY22" fmla="*/ 18288 h 18288"/>
                      <a:gd name="connsiteX23" fmla="*/ 1845168 w 8140446"/>
                      <a:gd name="connsiteY23" fmla="*/ 18288 h 18288"/>
                      <a:gd name="connsiteX24" fmla="*/ 1166797 w 8140446"/>
                      <a:gd name="connsiteY24" fmla="*/ 18288 h 18288"/>
                      <a:gd name="connsiteX25" fmla="*/ 0 w 8140446"/>
                      <a:gd name="connsiteY25" fmla="*/ 18288 h 18288"/>
                      <a:gd name="connsiteX26" fmla="*/ 0 w 8140446"/>
                      <a:gd name="connsiteY2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140446" h="18288" fill="none" extrusionOk="0">
                        <a:moveTo>
                          <a:pt x="0" y="0"/>
                        </a:moveTo>
                        <a:cubicBezTo>
                          <a:pt x="94920" y="9103"/>
                          <a:pt x="287892" y="-4966"/>
                          <a:pt x="434157" y="0"/>
                        </a:cubicBezTo>
                        <a:cubicBezTo>
                          <a:pt x="580422" y="4966"/>
                          <a:pt x="943595" y="-14182"/>
                          <a:pt x="1193932" y="0"/>
                        </a:cubicBezTo>
                        <a:cubicBezTo>
                          <a:pt x="1444270" y="14182"/>
                          <a:pt x="1472129" y="5523"/>
                          <a:pt x="1628089" y="0"/>
                        </a:cubicBezTo>
                        <a:cubicBezTo>
                          <a:pt x="1784049" y="-5523"/>
                          <a:pt x="1962419" y="-17322"/>
                          <a:pt x="2225055" y="0"/>
                        </a:cubicBezTo>
                        <a:cubicBezTo>
                          <a:pt x="2487691" y="17322"/>
                          <a:pt x="2700681" y="1311"/>
                          <a:pt x="3066235" y="0"/>
                        </a:cubicBezTo>
                        <a:cubicBezTo>
                          <a:pt x="3431789" y="-1311"/>
                          <a:pt x="3405662" y="25081"/>
                          <a:pt x="3744605" y="0"/>
                        </a:cubicBezTo>
                        <a:cubicBezTo>
                          <a:pt x="4083548" y="-25081"/>
                          <a:pt x="4265111" y="-11945"/>
                          <a:pt x="4504380" y="0"/>
                        </a:cubicBezTo>
                        <a:cubicBezTo>
                          <a:pt x="4743649" y="11945"/>
                          <a:pt x="4860394" y="-2832"/>
                          <a:pt x="5101346" y="0"/>
                        </a:cubicBezTo>
                        <a:cubicBezTo>
                          <a:pt x="5342298" y="2832"/>
                          <a:pt x="5456387" y="23676"/>
                          <a:pt x="5779717" y="0"/>
                        </a:cubicBezTo>
                        <a:cubicBezTo>
                          <a:pt x="6103047" y="-23676"/>
                          <a:pt x="6270379" y="-37291"/>
                          <a:pt x="6620896" y="0"/>
                        </a:cubicBezTo>
                        <a:cubicBezTo>
                          <a:pt x="6971413" y="37291"/>
                          <a:pt x="6989068" y="24674"/>
                          <a:pt x="7136458" y="0"/>
                        </a:cubicBezTo>
                        <a:cubicBezTo>
                          <a:pt x="7283848" y="-24674"/>
                          <a:pt x="7752532" y="-22436"/>
                          <a:pt x="8140446" y="0"/>
                        </a:cubicBezTo>
                        <a:cubicBezTo>
                          <a:pt x="8140314" y="7702"/>
                          <a:pt x="8140234" y="13511"/>
                          <a:pt x="8140446" y="18288"/>
                        </a:cubicBezTo>
                        <a:cubicBezTo>
                          <a:pt x="7906329" y="-3043"/>
                          <a:pt x="7681180" y="27465"/>
                          <a:pt x="7543480" y="18288"/>
                        </a:cubicBezTo>
                        <a:cubicBezTo>
                          <a:pt x="7405780" y="9111"/>
                          <a:pt x="7216607" y="3660"/>
                          <a:pt x="7109323" y="18288"/>
                        </a:cubicBezTo>
                        <a:cubicBezTo>
                          <a:pt x="7002039" y="32916"/>
                          <a:pt x="6576231" y="42692"/>
                          <a:pt x="6430952" y="18288"/>
                        </a:cubicBezTo>
                        <a:cubicBezTo>
                          <a:pt x="6285673" y="-6116"/>
                          <a:pt x="6138840" y="34521"/>
                          <a:pt x="5915391" y="18288"/>
                        </a:cubicBezTo>
                        <a:cubicBezTo>
                          <a:pt x="5691942" y="2055"/>
                          <a:pt x="5459460" y="51666"/>
                          <a:pt x="5237020" y="18288"/>
                        </a:cubicBezTo>
                        <a:cubicBezTo>
                          <a:pt x="5014580" y="-15090"/>
                          <a:pt x="4747677" y="40449"/>
                          <a:pt x="4558650" y="18288"/>
                        </a:cubicBezTo>
                        <a:cubicBezTo>
                          <a:pt x="4369623" y="-3873"/>
                          <a:pt x="4146061" y="12568"/>
                          <a:pt x="3880279" y="18288"/>
                        </a:cubicBezTo>
                        <a:cubicBezTo>
                          <a:pt x="3614497" y="24008"/>
                          <a:pt x="3473808" y="-12908"/>
                          <a:pt x="3201909" y="18288"/>
                        </a:cubicBezTo>
                        <a:cubicBezTo>
                          <a:pt x="2930010" y="49484"/>
                          <a:pt x="2728175" y="-3430"/>
                          <a:pt x="2604943" y="18288"/>
                        </a:cubicBezTo>
                        <a:cubicBezTo>
                          <a:pt x="2481711" y="40006"/>
                          <a:pt x="2004334" y="26952"/>
                          <a:pt x="1845168" y="18288"/>
                        </a:cubicBezTo>
                        <a:cubicBezTo>
                          <a:pt x="1686003" y="9624"/>
                          <a:pt x="1375070" y="37580"/>
                          <a:pt x="1166797" y="18288"/>
                        </a:cubicBezTo>
                        <a:cubicBezTo>
                          <a:pt x="958524" y="-1004"/>
                          <a:pt x="342846" y="8880"/>
                          <a:pt x="0" y="18288"/>
                        </a:cubicBezTo>
                        <a:cubicBezTo>
                          <a:pt x="129" y="13298"/>
                          <a:pt x="-675" y="6857"/>
                          <a:pt x="0" y="0"/>
                        </a:cubicBezTo>
                        <a:close/>
                      </a:path>
                      <a:path w="8140446" h="18288" stroke="0" extrusionOk="0">
                        <a:moveTo>
                          <a:pt x="0" y="0"/>
                        </a:moveTo>
                        <a:cubicBezTo>
                          <a:pt x="142435" y="-24533"/>
                          <a:pt x="380026" y="17447"/>
                          <a:pt x="596966" y="0"/>
                        </a:cubicBezTo>
                        <a:cubicBezTo>
                          <a:pt x="813906" y="-17447"/>
                          <a:pt x="830530" y="13462"/>
                          <a:pt x="1031123" y="0"/>
                        </a:cubicBezTo>
                        <a:cubicBezTo>
                          <a:pt x="1231716" y="-13462"/>
                          <a:pt x="1634038" y="0"/>
                          <a:pt x="1872303" y="0"/>
                        </a:cubicBezTo>
                        <a:cubicBezTo>
                          <a:pt x="2110568" y="0"/>
                          <a:pt x="2261934" y="-25727"/>
                          <a:pt x="2469269" y="0"/>
                        </a:cubicBezTo>
                        <a:cubicBezTo>
                          <a:pt x="2676604" y="25727"/>
                          <a:pt x="2790440" y="16284"/>
                          <a:pt x="3066235" y="0"/>
                        </a:cubicBezTo>
                        <a:cubicBezTo>
                          <a:pt x="3342030" y="-16284"/>
                          <a:pt x="3685603" y="41976"/>
                          <a:pt x="3907414" y="0"/>
                        </a:cubicBezTo>
                        <a:cubicBezTo>
                          <a:pt x="4129225" y="-41976"/>
                          <a:pt x="4177416" y="-7598"/>
                          <a:pt x="4422976" y="0"/>
                        </a:cubicBezTo>
                        <a:cubicBezTo>
                          <a:pt x="4668536" y="7598"/>
                          <a:pt x="5023499" y="-28058"/>
                          <a:pt x="5264155" y="0"/>
                        </a:cubicBezTo>
                        <a:cubicBezTo>
                          <a:pt x="5504811" y="28058"/>
                          <a:pt x="5703675" y="13288"/>
                          <a:pt x="6105335" y="0"/>
                        </a:cubicBezTo>
                        <a:cubicBezTo>
                          <a:pt x="6506995" y="-13288"/>
                          <a:pt x="6455516" y="-5124"/>
                          <a:pt x="6783705" y="0"/>
                        </a:cubicBezTo>
                        <a:cubicBezTo>
                          <a:pt x="7111894" y="5124"/>
                          <a:pt x="7512856" y="10604"/>
                          <a:pt x="8140446" y="0"/>
                        </a:cubicBezTo>
                        <a:cubicBezTo>
                          <a:pt x="8140458" y="8833"/>
                          <a:pt x="8140986" y="9830"/>
                          <a:pt x="8140446" y="18288"/>
                        </a:cubicBezTo>
                        <a:cubicBezTo>
                          <a:pt x="7959314" y="3345"/>
                          <a:pt x="7870113" y="10437"/>
                          <a:pt x="7706289" y="18288"/>
                        </a:cubicBezTo>
                        <a:cubicBezTo>
                          <a:pt x="7542465" y="26139"/>
                          <a:pt x="7157940" y="17482"/>
                          <a:pt x="6865109" y="18288"/>
                        </a:cubicBezTo>
                        <a:cubicBezTo>
                          <a:pt x="6572278" y="19094"/>
                          <a:pt x="6524256" y="38051"/>
                          <a:pt x="6349548" y="18288"/>
                        </a:cubicBezTo>
                        <a:cubicBezTo>
                          <a:pt x="6174840" y="-1475"/>
                          <a:pt x="5951624" y="174"/>
                          <a:pt x="5671177" y="18288"/>
                        </a:cubicBezTo>
                        <a:cubicBezTo>
                          <a:pt x="5390730" y="36402"/>
                          <a:pt x="5222992" y="60058"/>
                          <a:pt x="4829998" y="18288"/>
                        </a:cubicBezTo>
                        <a:cubicBezTo>
                          <a:pt x="4437004" y="-23482"/>
                          <a:pt x="4344181" y="39087"/>
                          <a:pt x="4151627" y="18288"/>
                        </a:cubicBezTo>
                        <a:cubicBezTo>
                          <a:pt x="3959073" y="-2511"/>
                          <a:pt x="3886970" y="32875"/>
                          <a:pt x="3717470" y="18288"/>
                        </a:cubicBezTo>
                        <a:cubicBezTo>
                          <a:pt x="3547970" y="3701"/>
                          <a:pt x="3451521" y="31872"/>
                          <a:pt x="3201909" y="18288"/>
                        </a:cubicBezTo>
                        <a:cubicBezTo>
                          <a:pt x="2952297" y="4704"/>
                          <a:pt x="2543413" y="6029"/>
                          <a:pt x="2360729" y="18288"/>
                        </a:cubicBezTo>
                        <a:cubicBezTo>
                          <a:pt x="2178045" y="30547"/>
                          <a:pt x="1906056" y="25847"/>
                          <a:pt x="1682359" y="18288"/>
                        </a:cubicBezTo>
                        <a:cubicBezTo>
                          <a:pt x="1458662" y="10730"/>
                          <a:pt x="1330405" y="8046"/>
                          <a:pt x="1166797" y="18288"/>
                        </a:cubicBezTo>
                        <a:cubicBezTo>
                          <a:pt x="1003189" y="28530"/>
                          <a:pt x="278098" y="19533"/>
                          <a:pt x="0" y="18288"/>
                        </a:cubicBezTo>
                        <a:cubicBezTo>
                          <a:pt x="74" y="14054"/>
                          <a:pt x="-46" y="6997"/>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7"/>
          <p:cNvSpPr>
            <a:spLocks noGrp="1"/>
          </p:cNvSpPr>
          <p:nvPr>
            <p:ph idx="1"/>
          </p:nvPr>
        </p:nvSpPr>
        <p:spPr>
          <a:xfrm>
            <a:off x="628650" y="1929384"/>
            <a:ext cx="7886700" cy="4251960"/>
          </a:xfrm>
        </p:spPr>
        <p:txBody>
          <a:bodyPr>
            <a:normAutofit/>
          </a:bodyPr>
          <a:lstStyle/>
          <a:p>
            <a:pPr marL="0" indent="0">
              <a:buNone/>
            </a:pPr>
            <a:r>
              <a:rPr lang="en-US" sz="1900"/>
              <a:t>“In the embroidery of the tapestry, there is a real sense of the sea, of open waters really traversed by the fleets, and not merely of coast-hugging vessels or particular incidents. As with the cavalry action in the battle scene, one feels here that rare gift, the blending of first-hand experiences with authentic artistic inspiration in a rendering of a great event in its full breadth. And yet this neither detracts from the historical value of the images nor from their narrative impact: each tableau deserves consideration in its own right.”                         Lucien Musset, p. 65</a:t>
            </a:r>
            <a:endParaRPr lang="en-US" sz="1900" dirty="0"/>
          </a:p>
        </p:txBody>
      </p:sp>
    </p:spTree>
    <p:extLst>
      <p:ext uri="{BB962C8B-B14F-4D97-AF65-F5344CB8AC3E}">
        <p14:creationId xmlns:p14="http://schemas.microsoft.com/office/powerpoint/2010/main" val="24748147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2" name="Rectangle 24">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FD073016-B734-483B-8953-5BADEE1451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28950" y="0"/>
            <a:ext cx="6118093" cy="6858000"/>
          </a:xfrm>
          <a:prstGeom prst="rect">
            <a:avLst/>
          </a:prstGeom>
          <a:gradFill>
            <a:gsLst>
              <a:gs pos="2000">
                <a:schemeClr val="accent1"/>
              </a:gs>
              <a:gs pos="78000">
                <a:schemeClr val="accent1">
                  <a:lumMod val="50000"/>
                </a:schemeClr>
              </a:gs>
              <a:gs pos="100000">
                <a:srgbClr val="000000">
                  <a:alpha val="85000"/>
                </a:srgb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90A7EAB6-59D3-4325-8DE6-E0CA4009CE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025902" y="1839884"/>
            <a:ext cx="6118095" cy="5017687"/>
          </a:xfrm>
          <a:prstGeom prst="rect">
            <a:avLst/>
          </a:prstGeom>
          <a:gradFill>
            <a:gsLst>
              <a:gs pos="0">
                <a:schemeClr val="accent1">
                  <a:lumMod val="60000"/>
                  <a:lumOff val="40000"/>
                  <a:alpha val="30000"/>
                </a:schemeClr>
              </a:gs>
              <a:gs pos="100000">
                <a:srgbClr val="000000">
                  <a:alpha val="44000"/>
                </a:srgb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30">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190134" y="832294"/>
            <a:ext cx="6857999" cy="5192552"/>
          </a:xfrm>
          <a:prstGeom prst="rect">
            <a:avLst/>
          </a:prstGeom>
          <a:gradFill>
            <a:gsLst>
              <a:gs pos="56000">
                <a:schemeClr val="accent1">
                  <a:lumMod val="60000"/>
                  <a:lumOff val="40000"/>
                  <a:alpha val="0"/>
                </a:schemeClr>
              </a:gs>
              <a:gs pos="100000">
                <a:schemeClr val="accent1"/>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Placeholder 3" descr="Text, letter&#10;&#10;Description automatically generated">
            <a:extLst>
              <a:ext uri="{FF2B5EF4-FFF2-40B4-BE49-F238E27FC236}">
                <a16:creationId xmlns:a16="http://schemas.microsoft.com/office/drawing/2014/main" id="{78DA11FD-FAF0-CA42-8E43-47F1D3973157}"/>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r="2" b="6309"/>
          <a:stretch/>
        </p:blipFill>
        <p:spPr>
          <a:xfrm>
            <a:off x="342900" y="457200"/>
            <a:ext cx="8458200" cy="5943600"/>
          </a:xfrm>
          <a:prstGeom prst="rect">
            <a:avLst/>
          </a:prstGeom>
        </p:spPr>
      </p:pic>
    </p:spTree>
    <p:extLst>
      <p:ext uri="{BB962C8B-B14F-4D97-AF65-F5344CB8AC3E}">
        <p14:creationId xmlns:p14="http://schemas.microsoft.com/office/powerpoint/2010/main" val="251657412"/>
      </p:ext>
    </p:extLst>
  </p:cSld>
  <p:clrMapOvr>
    <a:masterClrMapping/>
  </p:clrMapOvr>
  <p:transition>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Picture Placeholder 4" descr="The Bayeux Tapestry_p252-253_HicFranciPugnant.jpg"/>
          <p:cNvPicPr>
            <a:picLocks noGrp="1" noChangeAspect="1"/>
          </p:cNvPicPr>
          <p:nvPr>
            <p:ph type="pic" idx="1"/>
          </p:nvPr>
        </p:nvPicPr>
        <p:blipFill rotWithShape="1">
          <a:blip r:embed="rId2" cstate="print">
            <a:extLst>
              <a:ext uri="{28A0092B-C50C-407E-A947-70E740481C1C}">
                <a14:useLocalDpi xmlns:a14="http://schemas.microsoft.com/office/drawing/2010/main" val="0"/>
              </a:ext>
            </a:extLst>
          </a:blip>
          <a:srcRect t="-24849" b="-24849"/>
          <a:stretch/>
        </p:blipFill>
        <p:spPr>
          <a:xfrm>
            <a:off x="304800" y="0"/>
            <a:ext cx="8534400" cy="6400800"/>
          </a:xfrm>
        </p:spPr>
      </p:pic>
      <p:sp>
        <p:nvSpPr>
          <p:cNvPr id="4" name="Text Placeholder 3"/>
          <p:cNvSpPr>
            <a:spLocks noGrp="1"/>
          </p:cNvSpPr>
          <p:nvPr>
            <p:ph type="body" sz="half" idx="2"/>
          </p:nvPr>
        </p:nvSpPr>
        <p:spPr>
          <a:xfrm>
            <a:off x="304800" y="5367338"/>
            <a:ext cx="8534400" cy="804862"/>
          </a:xfrm>
        </p:spPr>
        <p:txBody>
          <a:bodyPr>
            <a:normAutofit lnSpcReduction="10000"/>
          </a:bodyPr>
          <a:lstStyle/>
          <a:p>
            <a:endParaRPr lang="en-US" dirty="0"/>
          </a:p>
          <a:p>
            <a:endParaRPr lang="en-US" dirty="0"/>
          </a:p>
          <a:p>
            <a:r>
              <a:rPr lang="en-US" dirty="0"/>
              <a:t>Scene 56; “Here the French fight.” </a:t>
            </a:r>
            <a:r>
              <a:rPr lang="en-US" u="sng" dirty="0"/>
              <a:t>Horses differentiated with color and manes</a:t>
            </a:r>
            <a:r>
              <a:rPr lang="en-US" dirty="0"/>
              <a:t>. </a:t>
            </a:r>
            <a:r>
              <a:rPr lang="en-US" u="sng" dirty="0"/>
              <a:t>Forward motion, horses and men.</a:t>
            </a:r>
          </a:p>
        </p:txBody>
      </p:sp>
    </p:spTree>
    <p:extLst>
      <p:ext uri="{BB962C8B-B14F-4D97-AF65-F5344CB8AC3E}">
        <p14:creationId xmlns:p14="http://schemas.microsoft.com/office/powerpoint/2010/main" val="88562933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28650" y="365125"/>
            <a:ext cx="7886700" cy="1325563"/>
          </a:xfrm>
        </p:spPr>
        <p:txBody>
          <a:bodyPr>
            <a:normAutofit fontScale="90000"/>
          </a:bodyPr>
          <a:lstStyle/>
          <a:p>
            <a:r>
              <a:rPr lang="en-US" sz="4700" dirty="0"/>
              <a:t>Simplicity amid Complexity: Romanesque</a:t>
            </a:r>
          </a:p>
        </p:txBody>
      </p:sp>
      <p:sp>
        <p:nvSpPr>
          <p:cNvPr id="6" name="Content Placeholder 5"/>
          <p:cNvSpPr>
            <a:spLocks noGrp="1"/>
          </p:cNvSpPr>
          <p:nvPr>
            <p:ph idx="1"/>
          </p:nvPr>
        </p:nvSpPr>
        <p:spPr>
          <a:xfrm>
            <a:off x="628650" y="1929384"/>
            <a:ext cx="7886700" cy="4251960"/>
          </a:xfrm>
        </p:spPr>
        <p:txBody>
          <a:bodyPr>
            <a:normAutofit/>
          </a:bodyPr>
          <a:lstStyle/>
          <a:p>
            <a:pPr marL="0" indent="0">
              <a:buNone/>
            </a:pPr>
            <a:endParaRPr lang="en-US" sz="1900" dirty="0"/>
          </a:p>
          <a:p>
            <a:pPr marL="0" indent="0">
              <a:buNone/>
            </a:pPr>
            <a:endParaRPr lang="en-US" sz="1900" dirty="0"/>
          </a:p>
          <a:p>
            <a:pPr marL="0" indent="0">
              <a:buNone/>
            </a:pPr>
            <a:r>
              <a:rPr lang="en-US" sz="1900" dirty="0"/>
              <a:t>“The tapestry rigidly avoids anything which might distract it from its purpose, eschewing anecdote and embellishment, the merely pious and the merely poetic alike. In common with the great Romanesque masterpieces built soon after the Conquest, it achieves its effects by the most direct methods.”                      </a:t>
            </a:r>
          </a:p>
          <a:p>
            <a:pPr marL="0" indent="0">
              <a:buNone/>
            </a:pPr>
            <a:r>
              <a:rPr lang="en-US" sz="1900" dirty="0"/>
              <a:t> Lucien Musset, p. 33</a:t>
            </a:r>
          </a:p>
        </p:txBody>
      </p:sp>
    </p:spTree>
    <p:extLst>
      <p:ext uri="{BB962C8B-B14F-4D97-AF65-F5344CB8AC3E}">
        <p14:creationId xmlns:p14="http://schemas.microsoft.com/office/powerpoint/2010/main" val="102490475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Picture Placeholder 4" descr="The Bayeux Tapestry_p162-163.jpg"/>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l="3742" r="3742"/>
          <a:stretch>
            <a:fillRect/>
          </a:stretch>
        </p:blipFill>
        <p:spPr>
          <a:xfrm>
            <a:off x="758414" y="292796"/>
            <a:ext cx="7543800" cy="5540791"/>
          </a:xfrm>
        </p:spPr>
      </p:pic>
      <p:sp>
        <p:nvSpPr>
          <p:cNvPr id="4" name="Text Placeholder 3"/>
          <p:cNvSpPr>
            <a:spLocks noGrp="1"/>
          </p:cNvSpPr>
          <p:nvPr>
            <p:ph type="body" sz="half" idx="2"/>
          </p:nvPr>
        </p:nvSpPr>
        <p:spPr>
          <a:xfrm>
            <a:off x="762000" y="5367338"/>
            <a:ext cx="7391400" cy="804862"/>
          </a:xfrm>
        </p:spPr>
        <p:txBody>
          <a:bodyPr>
            <a:normAutofit fontScale="70000" lnSpcReduction="20000"/>
          </a:bodyPr>
          <a:lstStyle/>
          <a:p>
            <a:endParaRPr lang="en-US" dirty="0"/>
          </a:p>
          <a:p>
            <a:endParaRPr lang="en-US" dirty="0"/>
          </a:p>
          <a:p>
            <a:endParaRPr lang="en-US" dirty="0"/>
          </a:p>
          <a:p>
            <a:r>
              <a:rPr lang="en-US" dirty="0"/>
              <a:t>Scene 26: “Here the corpse of King Edward is borne to the church of Apostle St. Peter.” </a:t>
            </a:r>
            <a:r>
              <a:rPr lang="en-US" u="sng" dirty="0"/>
              <a:t>Deliberate disproportion? Probably Intentional? Celebration of new cathedral, being blessed by God, and about to receive the remains of King Edward.</a:t>
            </a:r>
          </a:p>
        </p:txBody>
      </p:sp>
    </p:spTree>
    <p:extLst>
      <p:ext uri="{BB962C8B-B14F-4D97-AF65-F5344CB8AC3E}">
        <p14:creationId xmlns:p14="http://schemas.microsoft.com/office/powerpoint/2010/main" val="246547359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r>
              <a:rPr lang="en-US" dirty="0"/>
              <a:t>Less-Appreciative Voices</a:t>
            </a:r>
          </a:p>
        </p:txBody>
      </p:sp>
      <p:sp>
        <p:nvSpPr>
          <p:cNvPr id="3" name="Content Placeholder 2"/>
          <p:cNvSpPr>
            <a:spLocks noGrp="1"/>
          </p:cNvSpPr>
          <p:nvPr>
            <p:ph idx="1"/>
          </p:nvPr>
        </p:nvSpPr>
        <p:spPr>
          <a:xfrm>
            <a:off x="457200" y="1295400"/>
            <a:ext cx="8229600" cy="5029200"/>
          </a:xfrm>
        </p:spPr>
        <p:txBody>
          <a:bodyPr/>
          <a:lstStyle/>
          <a:p>
            <a:r>
              <a:rPr lang="en-US" dirty="0"/>
              <a:t>“It is certainly the work of amateurs; very feeble amateurs at the beginning and very heedless some of them too.”- </a:t>
            </a:r>
          </a:p>
          <a:p>
            <a:pPr marL="0" indent="0" algn="r">
              <a:buNone/>
            </a:pPr>
            <a:r>
              <a:rPr lang="en-US" sz="2400" dirty="0"/>
              <a:t>Dickens (</a:t>
            </a:r>
            <a:r>
              <a:rPr lang="en-US" sz="2400" i="1" dirty="0"/>
              <a:t>per</a:t>
            </a:r>
            <a:r>
              <a:rPr lang="en-US" sz="2400" dirty="0"/>
              <a:t> </a:t>
            </a:r>
            <a:r>
              <a:rPr lang="en-US" sz="2400" i="1" dirty="0"/>
              <a:t>Wikipedia</a:t>
            </a:r>
            <a:r>
              <a:rPr lang="en-US" sz="2400" dirty="0"/>
              <a:t>)</a:t>
            </a:r>
          </a:p>
          <a:p>
            <a:r>
              <a:rPr lang="en-US" dirty="0"/>
              <a:t>“There is a sort of purity in its primitive forms, especially considering the state of the arts in the eleventh century.” </a:t>
            </a:r>
          </a:p>
          <a:p>
            <a:pPr marL="0" indent="0" algn="r">
              <a:buNone/>
            </a:pPr>
            <a:r>
              <a:rPr lang="en-US" sz="2400" dirty="0"/>
              <a:t>A.L. </a:t>
            </a:r>
            <a:r>
              <a:rPr lang="en-US" sz="2400" dirty="0" err="1"/>
              <a:t>Lechaude</a:t>
            </a:r>
            <a:r>
              <a:rPr lang="en-US" sz="2400" dirty="0"/>
              <a:t> </a:t>
            </a:r>
            <a:r>
              <a:rPr lang="en-US" sz="2400" dirty="0" err="1"/>
              <a:t>dAnisy</a:t>
            </a:r>
            <a:r>
              <a:rPr lang="en-US" sz="2400" dirty="0"/>
              <a:t> in 1823 (</a:t>
            </a:r>
            <a:r>
              <a:rPr lang="en-US" sz="2400" i="1" dirty="0"/>
              <a:t>per</a:t>
            </a:r>
            <a:r>
              <a:rPr lang="en-US" sz="2400" dirty="0"/>
              <a:t> </a:t>
            </a:r>
            <a:r>
              <a:rPr lang="en-US" sz="2400" i="1" dirty="0"/>
              <a:t>Wikipedia</a:t>
            </a:r>
            <a:r>
              <a:rPr lang="en-US" sz="2400" dirty="0"/>
              <a:t>)</a:t>
            </a:r>
          </a:p>
          <a:p>
            <a:r>
              <a:rPr lang="en-US" sz="2800" dirty="0"/>
              <a:t>And you?</a:t>
            </a:r>
          </a:p>
          <a:p>
            <a:pPr marL="0" indent="0" algn="r">
              <a:buNone/>
            </a:pPr>
            <a:endParaRPr lang="en-US" sz="2400" dirty="0"/>
          </a:p>
        </p:txBody>
      </p:sp>
    </p:spTree>
    <p:extLst>
      <p:ext uri="{BB962C8B-B14F-4D97-AF65-F5344CB8AC3E}">
        <p14:creationId xmlns:p14="http://schemas.microsoft.com/office/powerpoint/2010/main" val="23491835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person riding a skateboard&#10;&#10;Description automatically generated with medium confidence">
            <a:extLst>
              <a:ext uri="{FF2B5EF4-FFF2-40B4-BE49-F238E27FC236}">
                <a16:creationId xmlns:a16="http://schemas.microsoft.com/office/drawing/2014/main" id="{412EE0AE-9AC2-CE44-9330-85FCFD5E0A41}"/>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21875" r="21875"/>
          <a:stretch>
            <a:fillRect/>
          </a:stretch>
        </p:blipFill>
        <p:spPr>
          <a:xfrm rot="5400000">
            <a:off x="1847850" y="-638175"/>
            <a:ext cx="5600700" cy="7467600"/>
          </a:xfrm>
        </p:spPr>
      </p:pic>
      <p:sp>
        <p:nvSpPr>
          <p:cNvPr id="4" name="Text Placeholder 3">
            <a:extLst>
              <a:ext uri="{FF2B5EF4-FFF2-40B4-BE49-F238E27FC236}">
                <a16:creationId xmlns:a16="http://schemas.microsoft.com/office/drawing/2014/main" id="{B575CD19-EBC7-F041-9816-DD592DFFF211}"/>
              </a:ext>
            </a:extLst>
          </p:cNvPr>
          <p:cNvSpPr>
            <a:spLocks noGrp="1"/>
          </p:cNvSpPr>
          <p:nvPr>
            <p:ph type="body" sz="quarter" idx="11"/>
          </p:nvPr>
        </p:nvSpPr>
        <p:spPr/>
        <p:txBody>
          <a:bodyPr/>
          <a:lstStyle/>
          <a:p>
            <a:r>
              <a:rPr lang="en-US" sz="1600" dirty="0"/>
              <a:t>Image of Queen Mathilda and her court sewing tapestry. (No info on artist/date.)</a:t>
            </a:r>
          </a:p>
        </p:txBody>
      </p:sp>
    </p:spTree>
    <p:extLst>
      <p:ext uri="{BB962C8B-B14F-4D97-AF65-F5344CB8AC3E}">
        <p14:creationId xmlns:p14="http://schemas.microsoft.com/office/powerpoint/2010/main" val="3286510274"/>
      </p:ext>
    </p:extLst>
  </p:cSld>
  <p:clrMapOvr>
    <a:masterClrMapping/>
  </p:clrMapOvr>
  <p:transition>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picture containing text&#10;&#10;Description automatically generated">
            <a:extLst>
              <a:ext uri="{FF2B5EF4-FFF2-40B4-BE49-F238E27FC236}">
                <a16:creationId xmlns:a16="http://schemas.microsoft.com/office/drawing/2014/main" id="{35211DB9-FE51-0A47-82B8-16E6B665A03E}"/>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21833" b="21833"/>
          <a:stretch>
            <a:fillRect/>
          </a:stretch>
        </p:blipFill>
        <p:spPr/>
      </p:pic>
      <p:sp>
        <p:nvSpPr>
          <p:cNvPr id="6" name="Text Placeholder 5">
            <a:extLst>
              <a:ext uri="{FF2B5EF4-FFF2-40B4-BE49-F238E27FC236}">
                <a16:creationId xmlns:a16="http://schemas.microsoft.com/office/drawing/2014/main" id="{160F59F0-4DE7-A245-B077-C6EE3B586F64}"/>
              </a:ext>
            </a:extLst>
          </p:cNvPr>
          <p:cNvSpPr>
            <a:spLocks noGrp="1"/>
          </p:cNvSpPr>
          <p:nvPr>
            <p:ph type="body" sz="quarter" idx="11"/>
          </p:nvPr>
        </p:nvSpPr>
        <p:spPr/>
        <p:txBody>
          <a:bodyPr/>
          <a:lstStyle/>
          <a:p>
            <a:r>
              <a:rPr lang="en-US" dirty="0"/>
              <a:t>Image of Queen Mathilde sewing tapestry. (Don’t know artist or date)</a:t>
            </a:r>
          </a:p>
        </p:txBody>
      </p:sp>
    </p:spTree>
    <p:extLst>
      <p:ext uri="{BB962C8B-B14F-4D97-AF65-F5344CB8AC3E}">
        <p14:creationId xmlns:p14="http://schemas.microsoft.com/office/powerpoint/2010/main" val="1980185333"/>
      </p:ext>
    </p:extLst>
  </p:cSld>
  <p:clrMapOvr>
    <a:masterClrMapping/>
  </p:clrMapOvr>
  <p:transition>
    <p:fade/>
  </p:transition>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943CAA20-3569-4189-9E48-239A229A86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13E4475-F261-CC46-89D6-CB3D4DDC82FB}"/>
              </a:ext>
            </a:extLst>
          </p:cNvPr>
          <p:cNvSpPr>
            <a:spLocks noGrp="1"/>
          </p:cNvSpPr>
          <p:nvPr>
            <p:ph type="title"/>
          </p:nvPr>
        </p:nvSpPr>
        <p:spPr>
          <a:xfrm>
            <a:off x="628650" y="451381"/>
            <a:ext cx="7884414" cy="4066540"/>
          </a:xfrm>
        </p:spPr>
        <p:txBody>
          <a:bodyPr vert="horz" lIns="91440" tIns="45720" rIns="91440" bIns="45720" rtlCol="0" anchor="b">
            <a:normAutofit/>
          </a:bodyPr>
          <a:lstStyle/>
          <a:p>
            <a:pPr algn="l" defTabSz="914400">
              <a:lnSpc>
                <a:spcPct val="90000"/>
              </a:lnSpc>
            </a:pPr>
            <a:r>
              <a:rPr lang="en-US" sz="5700" kern="1200" dirty="0">
                <a:solidFill>
                  <a:schemeClr val="tx1"/>
                </a:solidFill>
                <a:latin typeface="+mj-lt"/>
                <a:ea typeface="+mj-ea"/>
                <a:cs typeface="+mj-cs"/>
              </a:rPr>
              <a:t>Questions, Contributions before we go to artistry of Story-Telling?</a:t>
            </a:r>
          </a:p>
        </p:txBody>
      </p:sp>
      <p:sp>
        <p:nvSpPr>
          <p:cNvPr id="9" name="sketch line">
            <a:extLst>
              <a:ext uri="{FF2B5EF4-FFF2-40B4-BE49-F238E27FC236}">
                <a16:creationId xmlns:a16="http://schemas.microsoft.com/office/drawing/2014/main" id="{DA542B6D-E775-4832-91DC-2D20F85781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8650" y="4718595"/>
            <a:ext cx="4057650" cy="18288"/>
          </a:xfrm>
          <a:custGeom>
            <a:avLst/>
            <a:gdLst>
              <a:gd name="connsiteX0" fmla="*/ 0 w 4057650"/>
              <a:gd name="connsiteY0" fmla="*/ 0 h 18288"/>
              <a:gd name="connsiteX1" fmla="*/ 757428 w 4057650"/>
              <a:gd name="connsiteY1" fmla="*/ 0 h 18288"/>
              <a:gd name="connsiteX2" fmla="*/ 1474279 w 4057650"/>
              <a:gd name="connsiteY2" fmla="*/ 0 h 18288"/>
              <a:gd name="connsiteX3" fmla="*/ 2191131 w 4057650"/>
              <a:gd name="connsiteY3" fmla="*/ 0 h 18288"/>
              <a:gd name="connsiteX4" fmla="*/ 2745676 w 4057650"/>
              <a:gd name="connsiteY4" fmla="*/ 0 h 18288"/>
              <a:gd name="connsiteX5" fmla="*/ 3340798 w 4057650"/>
              <a:gd name="connsiteY5" fmla="*/ 0 h 18288"/>
              <a:gd name="connsiteX6" fmla="*/ 4057650 w 4057650"/>
              <a:gd name="connsiteY6" fmla="*/ 0 h 18288"/>
              <a:gd name="connsiteX7" fmla="*/ 4057650 w 4057650"/>
              <a:gd name="connsiteY7" fmla="*/ 18288 h 18288"/>
              <a:gd name="connsiteX8" fmla="*/ 3381375 w 4057650"/>
              <a:gd name="connsiteY8" fmla="*/ 18288 h 18288"/>
              <a:gd name="connsiteX9" fmla="*/ 2826830 w 4057650"/>
              <a:gd name="connsiteY9" fmla="*/ 18288 h 18288"/>
              <a:gd name="connsiteX10" fmla="*/ 2272284 w 4057650"/>
              <a:gd name="connsiteY10" fmla="*/ 18288 h 18288"/>
              <a:gd name="connsiteX11" fmla="*/ 1555432 w 4057650"/>
              <a:gd name="connsiteY11" fmla="*/ 18288 h 18288"/>
              <a:gd name="connsiteX12" fmla="*/ 960310 w 4057650"/>
              <a:gd name="connsiteY12" fmla="*/ 18288 h 18288"/>
              <a:gd name="connsiteX13" fmla="*/ 0 w 4057650"/>
              <a:gd name="connsiteY13" fmla="*/ 18288 h 18288"/>
              <a:gd name="connsiteX14" fmla="*/ 0 w 4057650"/>
              <a:gd name="connsiteY14" fmla="*/ 0 h 18288"/>
              <a:gd name="connsiteX0" fmla="*/ 0 w 4057650"/>
              <a:gd name="connsiteY0" fmla="*/ 0 h 18288"/>
              <a:gd name="connsiteX1" fmla="*/ 635698 w 4057650"/>
              <a:gd name="connsiteY1" fmla="*/ 0 h 18288"/>
              <a:gd name="connsiteX2" fmla="*/ 1190244 w 4057650"/>
              <a:gd name="connsiteY2" fmla="*/ 0 h 18288"/>
              <a:gd name="connsiteX3" fmla="*/ 1947672 w 4057650"/>
              <a:gd name="connsiteY3" fmla="*/ 0 h 18288"/>
              <a:gd name="connsiteX4" fmla="*/ 2583370 w 4057650"/>
              <a:gd name="connsiteY4" fmla="*/ 0 h 18288"/>
              <a:gd name="connsiteX5" fmla="*/ 3219069 w 4057650"/>
              <a:gd name="connsiteY5" fmla="*/ 0 h 18288"/>
              <a:gd name="connsiteX6" fmla="*/ 4057650 w 4057650"/>
              <a:gd name="connsiteY6" fmla="*/ 0 h 18288"/>
              <a:gd name="connsiteX7" fmla="*/ 4057650 w 4057650"/>
              <a:gd name="connsiteY7" fmla="*/ 18288 h 18288"/>
              <a:gd name="connsiteX8" fmla="*/ 3381375 w 4057650"/>
              <a:gd name="connsiteY8" fmla="*/ 18288 h 18288"/>
              <a:gd name="connsiteX9" fmla="*/ 2826830 w 4057650"/>
              <a:gd name="connsiteY9" fmla="*/ 18288 h 18288"/>
              <a:gd name="connsiteX10" fmla="*/ 2150555 w 4057650"/>
              <a:gd name="connsiteY10" fmla="*/ 18288 h 18288"/>
              <a:gd name="connsiteX11" fmla="*/ 1474280 w 4057650"/>
              <a:gd name="connsiteY11" fmla="*/ 18288 h 18288"/>
              <a:gd name="connsiteX12" fmla="*/ 838581 w 4057650"/>
              <a:gd name="connsiteY12" fmla="*/ 18288 h 18288"/>
              <a:gd name="connsiteX13" fmla="*/ 0 w 4057650"/>
              <a:gd name="connsiteY13" fmla="*/ 18288 h 18288"/>
              <a:gd name="connsiteX14" fmla="*/ 0 w 4057650"/>
              <a:gd name="connsiteY14"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057650" h="18288" fill="none" extrusionOk="0">
                <a:moveTo>
                  <a:pt x="0" y="0"/>
                </a:moveTo>
                <a:cubicBezTo>
                  <a:pt x="367148" y="-8908"/>
                  <a:pt x="517612" y="4501"/>
                  <a:pt x="757428" y="0"/>
                </a:cubicBezTo>
                <a:cubicBezTo>
                  <a:pt x="1032602" y="-7253"/>
                  <a:pt x="1110097" y="-4084"/>
                  <a:pt x="1474279" y="0"/>
                </a:cubicBezTo>
                <a:cubicBezTo>
                  <a:pt x="1838373" y="-7421"/>
                  <a:pt x="1905070" y="-3632"/>
                  <a:pt x="2191131" y="0"/>
                </a:cubicBezTo>
                <a:cubicBezTo>
                  <a:pt x="2479083" y="8044"/>
                  <a:pt x="2590278" y="-15025"/>
                  <a:pt x="2745676" y="0"/>
                </a:cubicBezTo>
                <a:cubicBezTo>
                  <a:pt x="2939709" y="9877"/>
                  <a:pt x="3136017" y="-24028"/>
                  <a:pt x="3340798" y="0"/>
                </a:cubicBezTo>
                <a:cubicBezTo>
                  <a:pt x="3577524" y="19058"/>
                  <a:pt x="3755433" y="-7221"/>
                  <a:pt x="4057650" y="0"/>
                </a:cubicBezTo>
                <a:cubicBezTo>
                  <a:pt x="4057420" y="8026"/>
                  <a:pt x="4058238" y="15039"/>
                  <a:pt x="4057650" y="18288"/>
                </a:cubicBezTo>
                <a:cubicBezTo>
                  <a:pt x="3746991" y="51472"/>
                  <a:pt x="3642040" y="-9140"/>
                  <a:pt x="3381375" y="18288"/>
                </a:cubicBezTo>
                <a:cubicBezTo>
                  <a:pt x="3142532" y="69343"/>
                  <a:pt x="2955382" y="-2590"/>
                  <a:pt x="2826830" y="18288"/>
                </a:cubicBezTo>
                <a:cubicBezTo>
                  <a:pt x="2734164" y="30636"/>
                  <a:pt x="2422331" y="17559"/>
                  <a:pt x="2272284" y="18288"/>
                </a:cubicBezTo>
                <a:cubicBezTo>
                  <a:pt x="2111408" y="24730"/>
                  <a:pt x="1888168" y="26061"/>
                  <a:pt x="1555432" y="18288"/>
                </a:cubicBezTo>
                <a:cubicBezTo>
                  <a:pt x="1389125" y="7689"/>
                  <a:pt x="1177551" y="44302"/>
                  <a:pt x="960310" y="18288"/>
                </a:cubicBezTo>
                <a:cubicBezTo>
                  <a:pt x="875922" y="-35328"/>
                  <a:pt x="323458" y="14834"/>
                  <a:pt x="0" y="18288"/>
                </a:cubicBezTo>
                <a:cubicBezTo>
                  <a:pt x="732" y="12147"/>
                  <a:pt x="1474" y="5759"/>
                  <a:pt x="0" y="0"/>
                </a:cubicBezTo>
                <a:close/>
              </a:path>
              <a:path w="4057650" h="18288" stroke="0" extrusionOk="0">
                <a:moveTo>
                  <a:pt x="0" y="0"/>
                </a:moveTo>
                <a:cubicBezTo>
                  <a:pt x="242151" y="36334"/>
                  <a:pt x="500401" y="29139"/>
                  <a:pt x="635698" y="0"/>
                </a:cubicBezTo>
                <a:cubicBezTo>
                  <a:pt x="783144" y="-32004"/>
                  <a:pt x="950843" y="-4485"/>
                  <a:pt x="1190244" y="0"/>
                </a:cubicBezTo>
                <a:cubicBezTo>
                  <a:pt x="1493739" y="37672"/>
                  <a:pt x="1683931" y="-5135"/>
                  <a:pt x="1947672" y="0"/>
                </a:cubicBezTo>
                <a:cubicBezTo>
                  <a:pt x="2231467" y="29157"/>
                  <a:pt x="2283780" y="-18583"/>
                  <a:pt x="2583370" y="0"/>
                </a:cubicBezTo>
                <a:cubicBezTo>
                  <a:pt x="2879743" y="13186"/>
                  <a:pt x="3001896" y="40538"/>
                  <a:pt x="3219069" y="0"/>
                </a:cubicBezTo>
                <a:cubicBezTo>
                  <a:pt x="3480307" y="-5034"/>
                  <a:pt x="3756341" y="17550"/>
                  <a:pt x="4057650" y="0"/>
                </a:cubicBezTo>
                <a:cubicBezTo>
                  <a:pt x="4056338" y="6441"/>
                  <a:pt x="4057679" y="13855"/>
                  <a:pt x="4057650" y="18288"/>
                </a:cubicBezTo>
                <a:cubicBezTo>
                  <a:pt x="3866391" y="15329"/>
                  <a:pt x="3683092" y="27213"/>
                  <a:pt x="3381375" y="18288"/>
                </a:cubicBezTo>
                <a:cubicBezTo>
                  <a:pt x="3077442" y="-31539"/>
                  <a:pt x="2959293" y="-5332"/>
                  <a:pt x="2826830" y="18288"/>
                </a:cubicBezTo>
                <a:cubicBezTo>
                  <a:pt x="2745586" y="53568"/>
                  <a:pt x="2366651" y="59392"/>
                  <a:pt x="2150555" y="18288"/>
                </a:cubicBezTo>
                <a:cubicBezTo>
                  <a:pt x="1889766" y="-17354"/>
                  <a:pt x="1744011" y="-22688"/>
                  <a:pt x="1474280" y="18288"/>
                </a:cubicBezTo>
                <a:cubicBezTo>
                  <a:pt x="1211536" y="22995"/>
                  <a:pt x="970196" y="35522"/>
                  <a:pt x="838581" y="18288"/>
                </a:cubicBezTo>
                <a:cubicBezTo>
                  <a:pt x="683899" y="-4450"/>
                  <a:pt x="224248" y="-42444"/>
                  <a:pt x="0" y="18288"/>
                </a:cubicBezTo>
                <a:cubicBezTo>
                  <a:pt x="821" y="10074"/>
                  <a:pt x="-92" y="8278"/>
                  <a:pt x="0" y="0"/>
                </a:cubicBezTo>
                <a:close/>
              </a:path>
              <a:path w="4057650" h="18288" fill="none" stroke="0" extrusionOk="0">
                <a:moveTo>
                  <a:pt x="0" y="0"/>
                </a:moveTo>
                <a:cubicBezTo>
                  <a:pt x="358409" y="-4652"/>
                  <a:pt x="486702" y="12101"/>
                  <a:pt x="757428" y="0"/>
                </a:cubicBezTo>
                <a:cubicBezTo>
                  <a:pt x="1022678" y="-8760"/>
                  <a:pt x="1108573" y="-4098"/>
                  <a:pt x="1474279" y="0"/>
                </a:cubicBezTo>
                <a:cubicBezTo>
                  <a:pt x="1819257" y="16644"/>
                  <a:pt x="1919656" y="-4532"/>
                  <a:pt x="2191131" y="0"/>
                </a:cubicBezTo>
                <a:cubicBezTo>
                  <a:pt x="2458468" y="10266"/>
                  <a:pt x="2618941" y="-8527"/>
                  <a:pt x="2745676" y="0"/>
                </a:cubicBezTo>
                <a:cubicBezTo>
                  <a:pt x="2931643" y="26136"/>
                  <a:pt x="3158142" y="-56944"/>
                  <a:pt x="3340798" y="0"/>
                </a:cubicBezTo>
                <a:cubicBezTo>
                  <a:pt x="3532039" y="10299"/>
                  <a:pt x="3748090" y="-3814"/>
                  <a:pt x="4057650" y="0"/>
                </a:cubicBezTo>
                <a:cubicBezTo>
                  <a:pt x="4057078" y="8167"/>
                  <a:pt x="4057287" y="15177"/>
                  <a:pt x="4057650" y="18288"/>
                </a:cubicBezTo>
                <a:cubicBezTo>
                  <a:pt x="3759943" y="49384"/>
                  <a:pt x="3655385" y="-7741"/>
                  <a:pt x="3381375" y="18288"/>
                </a:cubicBezTo>
                <a:cubicBezTo>
                  <a:pt x="3117080" y="48239"/>
                  <a:pt x="2965830" y="15751"/>
                  <a:pt x="2826830" y="18288"/>
                </a:cubicBezTo>
                <a:cubicBezTo>
                  <a:pt x="2719180" y="54573"/>
                  <a:pt x="2405341" y="28209"/>
                  <a:pt x="2272284" y="18288"/>
                </a:cubicBezTo>
                <a:cubicBezTo>
                  <a:pt x="2146521" y="42397"/>
                  <a:pt x="1920511" y="48303"/>
                  <a:pt x="1555432" y="18288"/>
                </a:cubicBezTo>
                <a:cubicBezTo>
                  <a:pt x="1341297" y="-10360"/>
                  <a:pt x="1185337" y="10858"/>
                  <a:pt x="960310" y="18288"/>
                </a:cubicBezTo>
                <a:cubicBezTo>
                  <a:pt x="797841" y="-27072"/>
                  <a:pt x="348704" y="-79830"/>
                  <a:pt x="0" y="18288"/>
                </a:cubicBezTo>
                <a:cubicBezTo>
                  <a:pt x="82" y="11116"/>
                  <a:pt x="515" y="6694"/>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4057650"/>
                      <a:gd name="connsiteY0" fmla="*/ 0 h 18288"/>
                      <a:gd name="connsiteX1" fmla="*/ 757428 w 4057650"/>
                      <a:gd name="connsiteY1" fmla="*/ 0 h 18288"/>
                      <a:gd name="connsiteX2" fmla="*/ 1474279 w 4057650"/>
                      <a:gd name="connsiteY2" fmla="*/ 0 h 18288"/>
                      <a:gd name="connsiteX3" fmla="*/ 2191131 w 4057650"/>
                      <a:gd name="connsiteY3" fmla="*/ 0 h 18288"/>
                      <a:gd name="connsiteX4" fmla="*/ 2745676 w 4057650"/>
                      <a:gd name="connsiteY4" fmla="*/ 0 h 18288"/>
                      <a:gd name="connsiteX5" fmla="*/ 3340798 w 4057650"/>
                      <a:gd name="connsiteY5" fmla="*/ 0 h 18288"/>
                      <a:gd name="connsiteX6" fmla="*/ 4057650 w 4057650"/>
                      <a:gd name="connsiteY6" fmla="*/ 0 h 18288"/>
                      <a:gd name="connsiteX7" fmla="*/ 4057650 w 4057650"/>
                      <a:gd name="connsiteY7" fmla="*/ 18288 h 18288"/>
                      <a:gd name="connsiteX8" fmla="*/ 3381375 w 4057650"/>
                      <a:gd name="connsiteY8" fmla="*/ 18288 h 18288"/>
                      <a:gd name="connsiteX9" fmla="*/ 2826830 w 4057650"/>
                      <a:gd name="connsiteY9" fmla="*/ 18288 h 18288"/>
                      <a:gd name="connsiteX10" fmla="*/ 2272284 w 4057650"/>
                      <a:gd name="connsiteY10" fmla="*/ 18288 h 18288"/>
                      <a:gd name="connsiteX11" fmla="*/ 1555432 w 4057650"/>
                      <a:gd name="connsiteY11" fmla="*/ 18288 h 18288"/>
                      <a:gd name="connsiteX12" fmla="*/ 960310 w 4057650"/>
                      <a:gd name="connsiteY12" fmla="*/ 18288 h 18288"/>
                      <a:gd name="connsiteX13" fmla="*/ 0 w 4057650"/>
                      <a:gd name="connsiteY13" fmla="*/ 18288 h 18288"/>
                      <a:gd name="connsiteX14" fmla="*/ 0 w 4057650"/>
                      <a:gd name="connsiteY14"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057650" h="18288" fill="none" extrusionOk="0">
                        <a:moveTo>
                          <a:pt x="0" y="0"/>
                        </a:moveTo>
                        <a:cubicBezTo>
                          <a:pt x="371182" y="3227"/>
                          <a:pt x="494372" y="9222"/>
                          <a:pt x="757428" y="0"/>
                        </a:cubicBezTo>
                        <a:cubicBezTo>
                          <a:pt x="1020484" y="-9222"/>
                          <a:pt x="1116719" y="-4357"/>
                          <a:pt x="1474279" y="0"/>
                        </a:cubicBezTo>
                        <a:cubicBezTo>
                          <a:pt x="1831839" y="4357"/>
                          <a:pt x="1920973" y="-11809"/>
                          <a:pt x="2191131" y="0"/>
                        </a:cubicBezTo>
                        <a:cubicBezTo>
                          <a:pt x="2461289" y="11809"/>
                          <a:pt x="2589480" y="-22604"/>
                          <a:pt x="2745676" y="0"/>
                        </a:cubicBezTo>
                        <a:cubicBezTo>
                          <a:pt x="2901872" y="22604"/>
                          <a:pt x="3136452" y="-12306"/>
                          <a:pt x="3340798" y="0"/>
                        </a:cubicBezTo>
                        <a:cubicBezTo>
                          <a:pt x="3545144" y="12306"/>
                          <a:pt x="3766934" y="-21556"/>
                          <a:pt x="4057650" y="0"/>
                        </a:cubicBezTo>
                        <a:cubicBezTo>
                          <a:pt x="4057150" y="8855"/>
                          <a:pt x="4057759" y="14521"/>
                          <a:pt x="4057650" y="18288"/>
                        </a:cubicBezTo>
                        <a:cubicBezTo>
                          <a:pt x="3743404" y="40125"/>
                          <a:pt x="3625516" y="-14923"/>
                          <a:pt x="3381375" y="18288"/>
                        </a:cubicBezTo>
                        <a:cubicBezTo>
                          <a:pt x="3137235" y="51499"/>
                          <a:pt x="2946571" y="1"/>
                          <a:pt x="2826830" y="18288"/>
                        </a:cubicBezTo>
                        <a:cubicBezTo>
                          <a:pt x="2707090" y="36575"/>
                          <a:pt x="2402756" y="1432"/>
                          <a:pt x="2272284" y="18288"/>
                        </a:cubicBezTo>
                        <a:cubicBezTo>
                          <a:pt x="2141812" y="35144"/>
                          <a:pt x="1895935" y="18199"/>
                          <a:pt x="1555432" y="18288"/>
                        </a:cubicBezTo>
                        <a:cubicBezTo>
                          <a:pt x="1214929" y="18377"/>
                          <a:pt x="1103072" y="14503"/>
                          <a:pt x="960310" y="18288"/>
                        </a:cubicBezTo>
                        <a:cubicBezTo>
                          <a:pt x="817548" y="22073"/>
                          <a:pt x="402272" y="-29359"/>
                          <a:pt x="0" y="18288"/>
                        </a:cubicBezTo>
                        <a:cubicBezTo>
                          <a:pt x="683" y="12014"/>
                          <a:pt x="724" y="5908"/>
                          <a:pt x="0" y="0"/>
                        </a:cubicBezTo>
                        <a:close/>
                      </a:path>
                      <a:path w="4057650" h="18288" stroke="0" extrusionOk="0">
                        <a:moveTo>
                          <a:pt x="0" y="0"/>
                        </a:moveTo>
                        <a:cubicBezTo>
                          <a:pt x="248348" y="13145"/>
                          <a:pt x="486117" y="25042"/>
                          <a:pt x="635698" y="0"/>
                        </a:cubicBezTo>
                        <a:cubicBezTo>
                          <a:pt x="785279" y="-25042"/>
                          <a:pt x="917762" y="-5537"/>
                          <a:pt x="1190244" y="0"/>
                        </a:cubicBezTo>
                        <a:cubicBezTo>
                          <a:pt x="1462726" y="5537"/>
                          <a:pt x="1667120" y="-21232"/>
                          <a:pt x="1947672" y="0"/>
                        </a:cubicBezTo>
                        <a:cubicBezTo>
                          <a:pt x="2228224" y="21232"/>
                          <a:pt x="2280631" y="-21698"/>
                          <a:pt x="2583370" y="0"/>
                        </a:cubicBezTo>
                        <a:cubicBezTo>
                          <a:pt x="2886109" y="21698"/>
                          <a:pt x="3022941" y="19647"/>
                          <a:pt x="3219069" y="0"/>
                        </a:cubicBezTo>
                        <a:cubicBezTo>
                          <a:pt x="3415197" y="-19647"/>
                          <a:pt x="3747500" y="26991"/>
                          <a:pt x="4057650" y="0"/>
                        </a:cubicBezTo>
                        <a:cubicBezTo>
                          <a:pt x="4056752" y="7180"/>
                          <a:pt x="4057819" y="13790"/>
                          <a:pt x="4057650" y="18288"/>
                        </a:cubicBezTo>
                        <a:cubicBezTo>
                          <a:pt x="3865148" y="-3313"/>
                          <a:pt x="3702543" y="49468"/>
                          <a:pt x="3381375" y="18288"/>
                        </a:cubicBezTo>
                        <a:cubicBezTo>
                          <a:pt x="3060208" y="-12892"/>
                          <a:pt x="2956571" y="-8678"/>
                          <a:pt x="2826830" y="18288"/>
                        </a:cubicBezTo>
                        <a:cubicBezTo>
                          <a:pt x="2697089" y="45254"/>
                          <a:pt x="2411031" y="43154"/>
                          <a:pt x="2150555" y="18288"/>
                        </a:cubicBezTo>
                        <a:cubicBezTo>
                          <a:pt x="1890080" y="-6578"/>
                          <a:pt x="1741827" y="-615"/>
                          <a:pt x="1474280" y="18288"/>
                        </a:cubicBezTo>
                        <a:cubicBezTo>
                          <a:pt x="1206734" y="37191"/>
                          <a:pt x="998203" y="33335"/>
                          <a:pt x="838581" y="18288"/>
                        </a:cubicBezTo>
                        <a:cubicBezTo>
                          <a:pt x="678959" y="3241"/>
                          <a:pt x="187101" y="-13212"/>
                          <a:pt x="0" y="18288"/>
                        </a:cubicBezTo>
                        <a:cubicBezTo>
                          <a:pt x="571" y="10093"/>
                          <a:pt x="-125" y="8407"/>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97344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0">
            <a:extLst>
              <a:ext uri="{FF2B5EF4-FFF2-40B4-BE49-F238E27FC236}">
                <a16:creationId xmlns:a16="http://schemas.microsoft.com/office/drawing/2014/main" id="{884769FE-1656-422F-86E1-8C1B16C27B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2">
            <a:extLst>
              <a:ext uri="{FF2B5EF4-FFF2-40B4-BE49-F238E27FC236}">
                <a16:creationId xmlns:a16="http://schemas.microsoft.com/office/drawing/2014/main" id="{CB249F6D-244F-494A-98B9-5CC7413C4F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6820" y="682754"/>
            <a:ext cx="4119369" cy="5492493"/>
          </a:xfrm>
          <a:custGeom>
            <a:avLst/>
            <a:gdLst>
              <a:gd name="connsiteX0" fmla="*/ 2746247 w 5492493"/>
              <a:gd name="connsiteY0" fmla="*/ 0 h 5492493"/>
              <a:gd name="connsiteX1" fmla="*/ 5492493 w 5492493"/>
              <a:gd name="connsiteY1" fmla="*/ 2746247 h 5492493"/>
              <a:gd name="connsiteX2" fmla="*/ 2746247 w 5492493"/>
              <a:gd name="connsiteY2" fmla="*/ 5492493 h 5492493"/>
              <a:gd name="connsiteX3" fmla="*/ 0 w 5492493"/>
              <a:gd name="connsiteY3" fmla="*/ 2746247 h 5492493"/>
              <a:gd name="connsiteX4" fmla="*/ 2746247 w 5492493"/>
              <a:gd name="connsiteY4" fmla="*/ 0 h 5492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2493" h="5492493">
                <a:moveTo>
                  <a:pt x="2746247" y="0"/>
                </a:moveTo>
                <a:cubicBezTo>
                  <a:pt x="4262957" y="0"/>
                  <a:pt x="5492493" y="1229536"/>
                  <a:pt x="5492493" y="2746247"/>
                </a:cubicBezTo>
                <a:cubicBezTo>
                  <a:pt x="5492493" y="4262957"/>
                  <a:pt x="4262957" y="5492493"/>
                  <a:pt x="2746247" y="5492493"/>
                </a:cubicBezTo>
                <a:cubicBezTo>
                  <a:pt x="1229536" y="5492493"/>
                  <a:pt x="0" y="4262957"/>
                  <a:pt x="0" y="2746247"/>
                </a:cubicBezTo>
                <a:cubicBezTo>
                  <a:pt x="0" y="1229536"/>
                  <a:pt x="1229536" y="0"/>
                  <a:pt x="2746247" y="0"/>
                </a:cubicBezTo>
                <a:close/>
              </a:path>
            </a:pathLst>
          </a:custGeom>
          <a:solidFill>
            <a:schemeClr val="tx1">
              <a:lumMod val="50000"/>
              <a:lumOff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Oval 14">
            <a:extLst>
              <a:ext uri="{FF2B5EF4-FFF2-40B4-BE49-F238E27FC236}">
                <a16:creationId xmlns:a16="http://schemas.microsoft.com/office/drawing/2014/main" id="{506C536E-6ECA-4211-AF8C-A2671C484D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25695" y="5435945"/>
            <a:ext cx="326571" cy="435428"/>
          </a:xfrm>
          <a:prstGeom prst="ellipse">
            <a:avLst/>
          </a:prstGeom>
          <a:solidFill>
            <a:schemeClr val="tx1">
              <a:lumMod val="65000"/>
              <a:lumOff val="3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16">
            <a:extLst>
              <a:ext uri="{FF2B5EF4-FFF2-40B4-BE49-F238E27FC236}">
                <a16:creationId xmlns:a16="http://schemas.microsoft.com/office/drawing/2014/main" id="{AEAA70EA-2201-4F5D-AF08-58CFF851CC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758694" y="3567390"/>
            <a:ext cx="1733855" cy="2303982"/>
          </a:xfrm>
          <a:custGeom>
            <a:avLst/>
            <a:gdLst>
              <a:gd name="connsiteX0" fmla="*/ 0 w 3108399"/>
              <a:gd name="connsiteY0" fmla="*/ 0 h 3097879"/>
              <a:gd name="connsiteX1" fmla="*/ 159985 w 3108399"/>
              <a:gd name="connsiteY1" fmla="*/ 4045 h 3097879"/>
              <a:gd name="connsiteX2" fmla="*/ 3092907 w 3108399"/>
              <a:gd name="connsiteY2" fmla="*/ 2791087 h 3097879"/>
              <a:gd name="connsiteX3" fmla="*/ 3108399 w 3108399"/>
              <a:gd name="connsiteY3" fmla="*/ 3097879 h 3097879"/>
              <a:gd name="connsiteX4" fmla="*/ 2470733 w 3108399"/>
              <a:gd name="connsiteY4" fmla="*/ 3097879 h 3097879"/>
              <a:gd name="connsiteX5" fmla="*/ 2458534 w 3108399"/>
              <a:gd name="connsiteY5" fmla="*/ 2856285 h 3097879"/>
              <a:gd name="connsiteX6" fmla="*/ 252674 w 3108399"/>
              <a:gd name="connsiteY6" fmla="*/ 650424 h 3097879"/>
              <a:gd name="connsiteX7" fmla="*/ 0 w 3108399"/>
              <a:gd name="connsiteY7" fmla="*/ 637665 h 3097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08399" h="3097879">
                <a:moveTo>
                  <a:pt x="0" y="0"/>
                </a:moveTo>
                <a:lnTo>
                  <a:pt x="159985" y="4045"/>
                </a:lnTo>
                <a:cubicBezTo>
                  <a:pt x="1696687" y="81941"/>
                  <a:pt x="2939004" y="1275632"/>
                  <a:pt x="3092907" y="2791087"/>
                </a:cubicBezTo>
                <a:lnTo>
                  <a:pt x="3108399" y="3097879"/>
                </a:lnTo>
                <a:lnTo>
                  <a:pt x="2470733" y="3097879"/>
                </a:lnTo>
                <a:lnTo>
                  <a:pt x="2458534" y="2856285"/>
                </a:lnTo>
                <a:cubicBezTo>
                  <a:pt x="2340416" y="1693197"/>
                  <a:pt x="1415762" y="768542"/>
                  <a:pt x="252674" y="650424"/>
                </a:cubicBezTo>
                <a:lnTo>
                  <a:pt x="0" y="637665"/>
                </a:lnTo>
                <a:close/>
              </a:path>
            </a:pathLst>
          </a:custGeom>
          <a:solidFill>
            <a:schemeClr val="accent6">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Title 4">
            <a:extLst>
              <a:ext uri="{FF2B5EF4-FFF2-40B4-BE49-F238E27FC236}">
                <a16:creationId xmlns:a16="http://schemas.microsoft.com/office/drawing/2014/main" id="{31F4327A-AB8E-954A-AFEA-54C39CD50F45}"/>
              </a:ext>
            </a:extLst>
          </p:cNvPr>
          <p:cNvSpPr>
            <a:spLocks noGrp="1"/>
          </p:cNvSpPr>
          <p:nvPr>
            <p:ph type="title"/>
          </p:nvPr>
        </p:nvSpPr>
        <p:spPr>
          <a:xfrm>
            <a:off x="5233737" y="1431042"/>
            <a:ext cx="3041924" cy="3995916"/>
          </a:xfrm>
        </p:spPr>
        <p:txBody>
          <a:bodyPr anchor="ctr">
            <a:normAutofit/>
          </a:bodyPr>
          <a:lstStyle/>
          <a:p>
            <a:r>
              <a:rPr lang="en-US">
                <a:solidFill>
                  <a:schemeClr val="tx1">
                    <a:lumMod val="95000"/>
                    <a:lumOff val="5000"/>
                  </a:schemeClr>
                </a:solidFill>
              </a:rPr>
              <a:t>The Story: </a:t>
            </a:r>
            <a:br>
              <a:rPr lang="en-US">
                <a:solidFill>
                  <a:schemeClr val="tx1">
                    <a:lumMod val="95000"/>
                    <a:lumOff val="5000"/>
                  </a:schemeClr>
                </a:solidFill>
              </a:rPr>
            </a:br>
            <a:r>
              <a:rPr lang="en-US">
                <a:solidFill>
                  <a:schemeClr val="tx1">
                    <a:lumMod val="95000"/>
                    <a:lumOff val="5000"/>
                  </a:schemeClr>
                </a:solidFill>
              </a:rPr>
              <a:t>Two Parts of Equal Length</a:t>
            </a:r>
            <a:endParaRPr lang="en-US" dirty="0">
              <a:solidFill>
                <a:schemeClr val="tx1">
                  <a:lumMod val="95000"/>
                  <a:lumOff val="5000"/>
                </a:schemeClr>
              </a:solidFill>
            </a:endParaRPr>
          </a:p>
        </p:txBody>
      </p:sp>
      <p:sp>
        <p:nvSpPr>
          <p:cNvPr id="6" name="Content Placeholder 5">
            <a:extLst>
              <a:ext uri="{FF2B5EF4-FFF2-40B4-BE49-F238E27FC236}">
                <a16:creationId xmlns:a16="http://schemas.microsoft.com/office/drawing/2014/main" id="{F89CCDC7-9760-B04F-A616-5F53BD8C1618}"/>
              </a:ext>
            </a:extLst>
          </p:cNvPr>
          <p:cNvSpPr>
            <a:spLocks noGrp="1"/>
          </p:cNvSpPr>
          <p:nvPr>
            <p:ph idx="1"/>
          </p:nvPr>
        </p:nvSpPr>
        <p:spPr>
          <a:xfrm>
            <a:off x="1097280" y="1431042"/>
            <a:ext cx="2945869" cy="3995916"/>
          </a:xfrm>
        </p:spPr>
        <p:txBody>
          <a:bodyPr anchor="ctr">
            <a:normAutofit/>
          </a:bodyPr>
          <a:lstStyle/>
          <a:p>
            <a:pPr marL="0" indent="0">
              <a:lnSpc>
                <a:spcPct val="90000"/>
              </a:lnSpc>
              <a:buNone/>
            </a:pPr>
            <a:r>
              <a:rPr lang="en-US" sz="1400" dirty="0">
                <a:solidFill>
                  <a:schemeClr val="tx1">
                    <a:lumMod val="85000"/>
                    <a:lumOff val="15000"/>
                  </a:schemeClr>
                </a:solidFill>
              </a:rPr>
              <a:t>The Tapestry Content has two main sections, of approximately equal length:</a:t>
            </a:r>
          </a:p>
          <a:p>
            <a:pPr lvl="1">
              <a:lnSpc>
                <a:spcPct val="90000"/>
              </a:lnSpc>
            </a:pPr>
            <a:r>
              <a:rPr lang="en-US" sz="1400" dirty="0">
                <a:solidFill>
                  <a:schemeClr val="tx1">
                    <a:lumMod val="85000"/>
                    <a:lumOff val="15000"/>
                  </a:schemeClr>
                </a:solidFill>
              </a:rPr>
              <a:t>1064-Jan 1066: Interactions among ruling figures in England and France, climaxing in the death of Edward, King of England, without an heir.</a:t>
            </a:r>
          </a:p>
          <a:p>
            <a:pPr lvl="1">
              <a:lnSpc>
                <a:spcPct val="90000"/>
              </a:lnSpc>
            </a:pPr>
            <a:r>
              <a:rPr lang="en-US" sz="1400" dirty="0">
                <a:solidFill>
                  <a:schemeClr val="tx1">
                    <a:lumMod val="85000"/>
                    <a:lumOff val="15000"/>
                  </a:schemeClr>
                </a:solidFill>
              </a:rPr>
              <a:t>Jan-Oct 1066: Conflict between rivals for the throne--Harold, Duke of Wessex, and William, Duke of Normandy, climaxing with death of Harold. </a:t>
            </a:r>
          </a:p>
          <a:p>
            <a:pPr marL="57150" indent="0">
              <a:lnSpc>
                <a:spcPct val="90000"/>
              </a:lnSpc>
              <a:buNone/>
            </a:pPr>
            <a:r>
              <a:rPr lang="en-US" sz="1800" dirty="0">
                <a:solidFill>
                  <a:schemeClr val="tx1">
                    <a:lumMod val="85000"/>
                    <a:lumOff val="15000"/>
                  </a:schemeClr>
                </a:solidFill>
              </a:rPr>
              <a:t>Most attention paid to second half. We’ll decide together.</a:t>
            </a:r>
          </a:p>
        </p:txBody>
      </p:sp>
    </p:spTree>
    <p:extLst>
      <p:ext uri="{BB962C8B-B14F-4D97-AF65-F5344CB8AC3E}">
        <p14:creationId xmlns:p14="http://schemas.microsoft.com/office/powerpoint/2010/main" val="573494023"/>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3" name="Rectangle 40">
            <a:extLst>
              <a:ext uri="{FF2B5EF4-FFF2-40B4-BE49-F238E27FC236}">
                <a16:creationId xmlns:a16="http://schemas.microsoft.com/office/drawing/2014/main" id="{884769FE-1656-422F-86E1-8C1B16C27B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Freeform: Shape 42">
            <a:extLst>
              <a:ext uri="{FF2B5EF4-FFF2-40B4-BE49-F238E27FC236}">
                <a16:creationId xmlns:a16="http://schemas.microsoft.com/office/drawing/2014/main" id="{CB249F6D-244F-494A-98B9-5CC7413C4F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6820" y="682754"/>
            <a:ext cx="4119369" cy="5492493"/>
          </a:xfrm>
          <a:custGeom>
            <a:avLst/>
            <a:gdLst>
              <a:gd name="connsiteX0" fmla="*/ 2746247 w 5492493"/>
              <a:gd name="connsiteY0" fmla="*/ 0 h 5492493"/>
              <a:gd name="connsiteX1" fmla="*/ 5492493 w 5492493"/>
              <a:gd name="connsiteY1" fmla="*/ 2746247 h 5492493"/>
              <a:gd name="connsiteX2" fmla="*/ 2746247 w 5492493"/>
              <a:gd name="connsiteY2" fmla="*/ 5492493 h 5492493"/>
              <a:gd name="connsiteX3" fmla="*/ 0 w 5492493"/>
              <a:gd name="connsiteY3" fmla="*/ 2746247 h 5492493"/>
              <a:gd name="connsiteX4" fmla="*/ 2746247 w 5492493"/>
              <a:gd name="connsiteY4" fmla="*/ 0 h 5492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2493" h="5492493">
                <a:moveTo>
                  <a:pt x="2746247" y="0"/>
                </a:moveTo>
                <a:cubicBezTo>
                  <a:pt x="4262957" y="0"/>
                  <a:pt x="5492493" y="1229536"/>
                  <a:pt x="5492493" y="2746247"/>
                </a:cubicBezTo>
                <a:cubicBezTo>
                  <a:pt x="5492493" y="4262957"/>
                  <a:pt x="4262957" y="5492493"/>
                  <a:pt x="2746247" y="5492493"/>
                </a:cubicBezTo>
                <a:cubicBezTo>
                  <a:pt x="1229536" y="5492493"/>
                  <a:pt x="0" y="4262957"/>
                  <a:pt x="0" y="2746247"/>
                </a:cubicBezTo>
                <a:cubicBezTo>
                  <a:pt x="0" y="1229536"/>
                  <a:pt x="1229536" y="0"/>
                  <a:pt x="2746247" y="0"/>
                </a:cubicBezTo>
                <a:close/>
              </a:path>
            </a:pathLst>
          </a:custGeom>
          <a:solidFill>
            <a:schemeClr val="tx1">
              <a:lumMod val="50000"/>
              <a:lumOff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5" name="Oval 44">
            <a:extLst>
              <a:ext uri="{FF2B5EF4-FFF2-40B4-BE49-F238E27FC236}">
                <a16:creationId xmlns:a16="http://schemas.microsoft.com/office/drawing/2014/main" id="{506C536E-6ECA-4211-AF8C-A2671C484D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25695" y="5435945"/>
            <a:ext cx="326571" cy="435428"/>
          </a:xfrm>
          <a:prstGeom prst="ellipse">
            <a:avLst/>
          </a:prstGeom>
          <a:solidFill>
            <a:schemeClr val="tx1">
              <a:lumMod val="65000"/>
              <a:lumOff val="3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Freeform: Shape 46">
            <a:extLst>
              <a:ext uri="{FF2B5EF4-FFF2-40B4-BE49-F238E27FC236}">
                <a16:creationId xmlns:a16="http://schemas.microsoft.com/office/drawing/2014/main" id="{AEAA70EA-2201-4F5D-AF08-58CFF851CC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758694" y="3567390"/>
            <a:ext cx="1733855" cy="2303982"/>
          </a:xfrm>
          <a:custGeom>
            <a:avLst/>
            <a:gdLst>
              <a:gd name="connsiteX0" fmla="*/ 0 w 3108399"/>
              <a:gd name="connsiteY0" fmla="*/ 0 h 3097879"/>
              <a:gd name="connsiteX1" fmla="*/ 159985 w 3108399"/>
              <a:gd name="connsiteY1" fmla="*/ 4045 h 3097879"/>
              <a:gd name="connsiteX2" fmla="*/ 3092907 w 3108399"/>
              <a:gd name="connsiteY2" fmla="*/ 2791087 h 3097879"/>
              <a:gd name="connsiteX3" fmla="*/ 3108399 w 3108399"/>
              <a:gd name="connsiteY3" fmla="*/ 3097879 h 3097879"/>
              <a:gd name="connsiteX4" fmla="*/ 2470733 w 3108399"/>
              <a:gd name="connsiteY4" fmla="*/ 3097879 h 3097879"/>
              <a:gd name="connsiteX5" fmla="*/ 2458534 w 3108399"/>
              <a:gd name="connsiteY5" fmla="*/ 2856285 h 3097879"/>
              <a:gd name="connsiteX6" fmla="*/ 252674 w 3108399"/>
              <a:gd name="connsiteY6" fmla="*/ 650424 h 3097879"/>
              <a:gd name="connsiteX7" fmla="*/ 0 w 3108399"/>
              <a:gd name="connsiteY7" fmla="*/ 637665 h 3097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08399" h="3097879">
                <a:moveTo>
                  <a:pt x="0" y="0"/>
                </a:moveTo>
                <a:lnTo>
                  <a:pt x="159985" y="4045"/>
                </a:lnTo>
                <a:cubicBezTo>
                  <a:pt x="1696687" y="81941"/>
                  <a:pt x="2939004" y="1275632"/>
                  <a:pt x="3092907" y="2791087"/>
                </a:cubicBezTo>
                <a:lnTo>
                  <a:pt x="3108399" y="3097879"/>
                </a:lnTo>
                <a:lnTo>
                  <a:pt x="2470733" y="3097879"/>
                </a:lnTo>
                <a:lnTo>
                  <a:pt x="2458534" y="2856285"/>
                </a:lnTo>
                <a:cubicBezTo>
                  <a:pt x="2340416" y="1693197"/>
                  <a:pt x="1415762" y="768542"/>
                  <a:pt x="252674" y="650424"/>
                </a:cubicBezTo>
                <a:lnTo>
                  <a:pt x="0" y="637665"/>
                </a:lnTo>
                <a:close/>
              </a:path>
            </a:pathLst>
          </a:custGeom>
          <a:solidFill>
            <a:schemeClr val="accent6">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8073AABC-4AB5-6546-90EF-B55C52411161}"/>
              </a:ext>
            </a:extLst>
          </p:cNvPr>
          <p:cNvSpPr>
            <a:spLocks noGrp="1"/>
          </p:cNvSpPr>
          <p:nvPr>
            <p:ph type="title"/>
          </p:nvPr>
        </p:nvSpPr>
        <p:spPr>
          <a:xfrm>
            <a:off x="5233737" y="1431042"/>
            <a:ext cx="3041924" cy="3995916"/>
          </a:xfrm>
        </p:spPr>
        <p:txBody>
          <a:bodyPr anchor="ctr">
            <a:normAutofit/>
          </a:bodyPr>
          <a:lstStyle/>
          <a:p>
            <a:r>
              <a:rPr lang="en-US" dirty="0">
                <a:solidFill>
                  <a:schemeClr val="tx1">
                    <a:lumMod val="95000"/>
                    <a:lumOff val="5000"/>
                  </a:schemeClr>
                </a:solidFill>
              </a:rPr>
              <a:t>Personal Thanks</a:t>
            </a:r>
          </a:p>
        </p:txBody>
      </p:sp>
      <p:sp>
        <p:nvSpPr>
          <p:cNvPr id="3" name="Content Placeholder 2">
            <a:extLst>
              <a:ext uri="{FF2B5EF4-FFF2-40B4-BE49-F238E27FC236}">
                <a16:creationId xmlns:a16="http://schemas.microsoft.com/office/drawing/2014/main" id="{DDAC4BF2-CF6E-8849-9053-9B1C44C7002A}"/>
              </a:ext>
            </a:extLst>
          </p:cNvPr>
          <p:cNvSpPr>
            <a:spLocks noGrp="1"/>
          </p:cNvSpPr>
          <p:nvPr>
            <p:ph idx="1"/>
          </p:nvPr>
        </p:nvSpPr>
        <p:spPr>
          <a:xfrm>
            <a:off x="1097280" y="1490484"/>
            <a:ext cx="2945869" cy="3995916"/>
          </a:xfrm>
        </p:spPr>
        <p:txBody>
          <a:bodyPr anchor="ctr">
            <a:normAutofit/>
          </a:bodyPr>
          <a:lstStyle/>
          <a:p>
            <a:r>
              <a:rPr lang="en-US" sz="1600" i="1" dirty="0">
                <a:solidFill>
                  <a:schemeClr val="tx1">
                    <a:lumMod val="85000"/>
                    <a:lumOff val="15000"/>
                  </a:schemeClr>
                </a:solidFill>
              </a:rPr>
              <a:t>We owe thanks to the staff of DePaul University Special Collections, Richardson Library for the quality of the best reproductions of images from the tapestry. </a:t>
            </a:r>
            <a:endParaRPr lang="en-US" sz="1600" dirty="0">
              <a:solidFill>
                <a:schemeClr val="tx1">
                  <a:lumMod val="85000"/>
                  <a:lumOff val="15000"/>
                </a:schemeClr>
              </a:solidFill>
            </a:endParaRPr>
          </a:p>
        </p:txBody>
      </p:sp>
    </p:spTree>
    <p:extLst>
      <p:ext uri="{BB962C8B-B14F-4D97-AF65-F5344CB8AC3E}">
        <p14:creationId xmlns:p14="http://schemas.microsoft.com/office/powerpoint/2010/main" val="321660358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9F6A2B3-02C6-9E41-B0B6-B9861C2377F9}"/>
              </a:ext>
            </a:extLst>
          </p:cNvPr>
          <p:cNvSpPr>
            <a:spLocks noGrp="1"/>
          </p:cNvSpPr>
          <p:nvPr>
            <p:ph type="title"/>
          </p:nvPr>
        </p:nvSpPr>
        <p:spPr>
          <a:xfrm>
            <a:off x="630936" y="548640"/>
            <a:ext cx="2700645" cy="5431536"/>
          </a:xfrm>
        </p:spPr>
        <p:txBody>
          <a:bodyPr>
            <a:normAutofit/>
          </a:bodyPr>
          <a:lstStyle/>
          <a:p>
            <a:r>
              <a:rPr lang="en-US" sz="4700" dirty="0"/>
              <a:t>Elements of Narrative</a:t>
            </a:r>
          </a:p>
        </p:txBody>
      </p:sp>
      <p:sp>
        <p:nvSpPr>
          <p:cNvPr id="20"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347917" y="3261001"/>
            <a:ext cx="4480560" cy="13716"/>
          </a:xfrm>
          <a:custGeom>
            <a:avLst/>
            <a:gdLst>
              <a:gd name="connsiteX0" fmla="*/ 0 w 4480560"/>
              <a:gd name="connsiteY0" fmla="*/ 0 h 13716"/>
              <a:gd name="connsiteX1" fmla="*/ 595274 w 4480560"/>
              <a:gd name="connsiteY1" fmla="*/ 0 h 13716"/>
              <a:gd name="connsiteX2" fmla="*/ 1100938 w 4480560"/>
              <a:gd name="connsiteY2" fmla="*/ 0 h 13716"/>
              <a:gd name="connsiteX3" fmla="*/ 1651406 w 4480560"/>
              <a:gd name="connsiteY3" fmla="*/ 0 h 13716"/>
              <a:gd name="connsiteX4" fmla="*/ 2336292 w 4480560"/>
              <a:gd name="connsiteY4" fmla="*/ 0 h 13716"/>
              <a:gd name="connsiteX5" fmla="*/ 2931566 w 4480560"/>
              <a:gd name="connsiteY5" fmla="*/ 0 h 13716"/>
              <a:gd name="connsiteX6" fmla="*/ 3482035 w 4480560"/>
              <a:gd name="connsiteY6" fmla="*/ 0 h 13716"/>
              <a:gd name="connsiteX7" fmla="*/ 4480560 w 4480560"/>
              <a:gd name="connsiteY7" fmla="*/ 0 h 13716"/>
              <a:gd name="connsiteX8" fmla="*/ 4480560 w 4480560"/>
              <a:gd name="connsiteY8" fmla="*/ 13716 h 13716"/>
              <a:gd name="connsiteX9" fmla="*/ 3840480 w 4480560"/>
              <a:gd name="connsiteY9" fmla="*/ 13716 h 13716"/>
              <a:gd name="connsiteX10" fmla="*/ 3290011 w 4480560"/>
              <a:gd name="connsiteY10" fmla="*/ 13716 h 13716"/>
              <a:gd name="connsiteX11" fmla="*/ 2560320 w 4480560"/>
              <a:gd name="connsiteY11" fmla="*/ 13716 h 13716"/>
              <a:gd name="connsiteX12" fmla="*/ 1965046 w 4480560"/>
              <a:gd name="connsiteY12" fmla="*/ 13716 h 13716"/>
              <a:gd name="connsiteX13" fmla="*/ 1459382 w 4480560"/>
              <a:gd name="connsiteY13" fmla="*/ 13716 h 13716"/>
              <a:gd name="connsiteX14" fmla="*/ 774497 w 4480560"/>
              <a:gd name="connsiteY14" fmla="*/ 13716 h 13716"/>
              <a:gd name="connsiteX15" fmla="*/ 0 w 4480560"/>
              <a:gd name="connsiteY15" fmla="*/ 13716 h 13716"/>
              <a:gd name="connsiteX16" fmla="*/ 0 w 4480560"/>
              <a:gd name="connsiteY16" fmla="*/ 0 h 13716"/>
              <a:gd name="connsiteX0" fmla="*/ 0 w 4480560"/>
              <a:gd name="connsiteY0" fmla="*/ 0 h 13716"/>
              <a:gd name="connsiteX1" fmla="*/ 595274 w 4480560"/>
              <a:gd name="connsiteY1" fmla="*/ 0 h 13716"/>
              <a:gd name="connsiteX2" fmla="*/ 1100938 w 4480560"/>
              <a:gd name="connsiteY2" fmla="*/ 0 h 13716"/>
              <a:gd name="connsiteX3" fmla="*/ 1830629 w 4480560"/>
              <a:gd name="connsiteY3" fmla="*/ 0 h 13716"/>
              <a:gd name="connsiteX4" fmla="*/ 2425903 w 4480560"/>
              <a:gd name="connsiteY4" fmla="*/ 0 h 13716"/>
              <a:gd name="connsiteX5" fmla="*/ 3021178 w 4480560"/>
              <a:gd name="connsiteY5" fmla="*/ 0 h 13716"/>
              <a:gd name="connsiteX6" fmla="*/ 3750869 w 4480560"/>
              <a:gd name="connsiteY6" fmla="*/ 0 h 13716"/>
              <a:gd name="connsiteX7" fmla="*/ 4480560 w 4480560"/>
              <a:gd name="connsiteY7" fmla="*/ 0 h 13716"/>
              <a:gd name="connsiteX8" fmla="*/ 4480560 w 4480560"/>
              <a:gd name="connsiteY8" fmla="*/ 13716 h 13716"/>
              <a:gd name="connsiteX9" fmla="*/ 3930091 w 4480560"/>
              <a:gd name="connsiteY9" fmla="*/ 13716 h 13716"/>
              <a:gd name="connsiteX10" fmla="*/ 3290011 w 4480560"/>
              <a:gd name="connsiteY10" fmla="*/ 13716 h 13716"/>
              <a:gd name="connsiteX11" fmla="*/ 2649931 w 4480560"/>
              <a:gd name="connsiteY11" fmla="*/ 13716 h 13716"/>
              <a:gd name="connsiteX12" fmla="*/ 2054657 w 4480560"/>
              <a:gd name="connsiteY12" fmla="*/ 13716 h 13716"/>
              <a:gd name="connsiteX13" fmla="*/ 1324966 w 4480560"/>
              <a:gd name="connsiteY13" fmla="*/ 13716 h 13716"/>
              <a:gd name="connsiteX14" fmla="*/ 595274 w 4480560"/>
              <a:gd name="connsiteY14" fmla="*/ 13716 h 13716"/>
              <a:gd name="connsiteX15" fmla="*/ 0 w 4480560"/>
              <a:gd name="connsiteY15" fmla="*/ 13716 h 13716"/>
              <a:gd name="connsiteX16" fmla="*/ 0 w 4480560"/>
              <a:gd name="connsiteY16"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3716" fill="none" extrusionOk="0">
                <a:moveTo>
                  <a:pt x="0" y="0"/>
                </a:moveTo>
                <a:cubicBezTo>
                  <a:pt x="267574" y="14606"/>
                  <a:pt x="338605" y="-40"/>
                  <a:pt x="595274" y="0"/>
                </a:cubicBezTo>
                <a:cubicBezTo>
                  <a:pt x="856171" y="-2198"/>
                  <a:pt x="863435" y="-13333"/>
                  <a:pt x="1100938" y="0"/>
                </a:cubicBezTo>
                <a:cubicBezTo>
                  <a:pt x="1340270" y="17713"/>
                  <a:pt x="1418448" y="-18893"/>
                  <a:pt x="1651406" y="0"/>
                </a:cubicBezTo>
                <a:cubicBezTo>
                  <a:pt x="1875387" y="1627"/>
                  <a:pt x="2153037" y="22688"/>
                  <a:pt x="2336292" y="0"/>
                </a:cubicBezTo>
                <a:cubicBezTo>
                  <a:pt x="2522206" y="-4211"/>
                  <a:pt x="2718333" y="34959"/>
                  <a:pt x="2931566" y="0"/>
                </a:cubicBezTo>
                <a:cubicBezTo>
                  <a:pt x="3137043" y="-17106"/>
                  <a:pt x="3304331" y="1415"/>
                  <a:pt x="3482035" y="0"/>
                </a:cubicBezTo>
                <a:cubicBezTo>
                  <a:pt x="3649837" y="-24078"/>
                  <a:pt x="4010577" y="-51921"/>
                  <a:pt x="4480560" y="0"/>
                </a:cubicBezTo>
                <a:cubicBezTo>
                  <a:pt x="4480642" y="3611"/>
                  <a:pt x="4480510" y="9346"/>
                  <a:pt x="4480560" y="13716"/>
                </a:cubicBezTo>
                <a:cubicBezTo>
                  <a:pt x="4305601" y="36948"/>
                  <a:pt x="4025154" y="21890"/>
                  <a:pt x="3840480" y="13716"/>
                </a:cubicBezTo>
                <a:cubicBezTo>
                  <a:pt x="3668919" y="-16903"/>
                  <a:pt x="3556555" y="-17246"/>
                  <a:pt x="3290011" y="13716"/>
                </a:cubicBezTo>
                <a:cubicBezTo>
                  <a:pt x="2991827" y="13600"/>
                  <a:pt x="2862038" y="-27094"/>
                  <a:pt x="2560320" y="13716"/>
                </a:cubicBezTo>
                <a:cubicBezTo>
                  <a:pt x="2273396" y="32804"/>
                  <a:pt x="2159701" y="35426"/>
                  <a:pt x="1965046" y="13716"/>
                </a:cubicBezTo>
                <a:cubicBezTo>
                  <a:pt x="1785994" y="24616"/>
                  <a:pt x="1686680" y="47748"/>
                  <a:pt x="1459382" y="13716"/>
                </a:cubicBezTo>
                <a:cubicBezTo>
                  <a:pt x="1260610" y="398"/>
                  <a:pt x="913962" y="26960"/>
                  <a:pt x="774497" y="13716"/>
                </a:cubicBezTo>
                <a:cubicBezTo>
                  <a:pt x="689426" y="-2719"/>
                  <a:pt x="378264" y="1751"/>
                  <a:pt x="0" y="13716"/>
                </a:cubicBezTo>
                <a:cubicBezTo>
                  <a:pt x="-173" y="8371"/>
                  <a:pt x="-387" y="6213"/>
                  <a:pt x="0" y="0"/>
                </a:cubicBezTo>
                <a:close/>
              </a:path>
              <a:path w="4480560" h="13716" stroke="0" extrusionOk="0">
                <a:moveTo>
                  <a:pt x="0" y="0"/>
                </a:moveTo>
                <a:cubicBezTo>
                  <a:pt x="290844" y="5546"/>
                  <a:pt x="318443" y="10543"/>
                  <a:pt x="595274" y="0"/>
                </a:cubicBezTo>
                <a:cubicBezTo>
                  <a:pt x="862223" y="-10630"/>
                  <a:pt x="1008164" y="-6970"/>
                  <a:pt x="1100938" y="0"/>
                </a:cubicBezTo>
                <a:cubicBezTo>
                  <a:pt x="1231751" y="-9052"/>
                  <a:pt x="1563421" y="-55931"/>
                  <a:pt x="1830629" y="0"/>
                </a:cubicBezTo>
                <a:cubicBezTo>
                  <a:pt x="2081843" y="38764"/>
                  <a:pt x="2181743" y="16966"/>
                  <a:pt x="2425903" y="0"/>
                </a:cubicBezTo>
                <a:cubicBezTo>
                  <a:pt x="2657412" y="-20059"/>
                  <a:pt x="2795431" y="8423"/>
                  <a:pt x="3021178" y="0"/>
                </a:cubicBezTo>
                <a:cubicBezTo>
                  <a:pt x="3275119" y="-4749"/>
                  <a:pt x="3480943" y="2522"/>
                  <a:pt x="3750869" y="0"/>
                </a:cubicBezTo>
                <a:cubicBezTo>
                  <a:pt x="4005211" y="16055"/>
                  <a:pt x="4302144" y="-2969"/>
                  <a:pt x="4480560" y="0"/>
                </a:cubicBezTo>
                <a:cubicBezTo>
                  <a:pt x="4480397" y="3458"/>
                  <a:pt x="4481383" y="8632"/>
                  <a:pt x="4480560" y="13716"/>
                </a:cubicBezTo>
                <a:cubicBezTo>
                  <a:pt x="4261480" y="-10003"/>
                  <a:pt x="4206199" y="28529"/>
                  <a:pt x="3930091" y="13716"/>
                </a:cubicBezTo>
                <a:cubicBezTo>
                  <a:pt x="3666932" y="-15474"/>
                  <a:pt x="3493645" y="14804"/>
                  <a:pt x="3290011" y="13716"/>
                </a:cubicBezTo>
                <a:cubicBezTo>
                  <a:pt x="3137078" y="-41032"/>
                  <a:pt x="2894690" y="-17948"/>
                  <a:pt x="2649931" y="13716"/>
                </a:cubicBezTo>
                <a:cubicBezTo>
                  <a:pt x="2413020" y="21294"/>
                  <a:pt x="2225991" y="-10559"/>
                  <a:pt x="2054657" y="13716"/>
                </a:cubicBezTo>
                <a:cubicBezTo>
                  <a:pt x="1886877" y="37541"/>
                  <a:pt x="1548763" y="45390"/>
                  <a:pt x="1324966" y="13716"/>
                </a:cubicBezTo>
                <a:cubicBezTo>
                  <a:pt x="1040995" y="1897"/>
                  <a:pt x="786929" y="-17655"/>
                  <a:pt x="595274" y="13716"/>
                </a:cubicBezTo>
                <a:cubicBezTo>
                  <a:pt x="371401" y="32831"/>
                  <a:pt x="168483" y="23167"/>
                  <a:pt x="0" y="13716"/>
                </a:cubicBezTo>
                <a:cubicBezTo>
                  <a:pt x="-740" y="8467"/>
                  <a:pt x="-279" y="4434"/>
                  <a:pt x="0" y="0"/>
                </a:cubicBezTo>
                <a:close/>
              </a:path>
              <a:path w="4480560" h="13716" fill="none" stroke="0" extrusionOk="0">
                <a:moveTo>
                  <a:pt x="0" y="0"/>
                </a:moveTo>
                <a:cubicBezTo>
                  <a:pt x="254633" y="596"/>
                  <a:pt x="318854" y="8353"/>
                  <a:pt x="595274" y="0"/>
                </a:cubicBezTo>
                <a:cubicBezTo>
                  <a:pt x="857042" y="-2503"/>
                  <a:pt x="863005" y="-13327"/>
                  <a:pt x="1100938" y="0"/>
                </a:cubicBezTo>
                <a:cubicBezTo>
                  <a:pt x="1322315" y="28736"/>
                  <a:pt x="1429801" y="-15572"/>
                  <a:pt x="1651406" y="0"/>
                </a:cubicBezTo>
                <a:cubicBezTo>
                  <a:pt x="1861310" y="20479"/>
                  <a:pt x="2199002" y="36173"/>
                  <a:pt x="2336292" y="0"/>
                </a:cubicBezTo>
                <a:cubicBezTo>
                  <a:pt x="2504451" y="-23230"/>
                  <a:pt x="2735943" y="-3451"/>
                  <a:pt x="2931566" y="0"/>
                </a:cubicBezTo>
                <a:cubicBezTo>
                  <a:pt x="3109081" y="-33272"/>
                  <a:pt x="3310374" y="39503"/>
                  <a:pt x="3482035" y="0"/>
                </a:cubicBezTo>
                <a:cubicBezTo>
                  <a:pt x="3630968" y="-117346"/>
                  <a:pt x="3975789" y="30358"/>
                  <a:pt x="4480560" y="0"/>
                </a:cubicBezTo>
                <a:cubicBezTo>
                  <a:pt x="4480546" y="3532"/>
                  <a:pt x="4481771" y="9530"/>
                  <a:pt x="4480560" y="13716"/>
                </a:cubicBezTo>
                <a:cubicBezTo>
                  <a:pt x="4299745" y="8025"/>
                  <a:pt x="4055484" y="54224"/>
                  <a:pt x="3840480" y="13716"/>
                </a:cubicBezTo>
                <a:cubicBezTo>
                  <a:pt x="3665362" y="14404"/>
                  <a:pt x="3548412" y="6532"/>
                  <a:pt x="3290011" y="13716"/>
                </a:cubicBezTo>
                <a:cubicBezTo>
                  <a:pt x="3037450" y="36923"/>
                  <a:pt x="2862123" y="43167"/>
                  <a:pt x="2560320" y="13716"/>
                </a:cubicBezTo>
                <a:cubicBezTo>
                  <a:pt x="2308793" y="7156"/>
                  <a:pt x="2153402" y="-25971"/>
                  <a:pt x="1965046" y="13716"/>
                </a:cubicBezTo>
                <a:cubicBezTo>
                  <a:pt x="1778601" y="25944"/>
                  <a:pt x="1672011" y="23840"/>
                  <a:pt x="1459382" y="13716"/>
                </a:cubicBezTo>
                <a:cubicBezTo>
                  <a:pt x="1212351" y="-9856"/>
                  <a:pt x="906131" y="12859"/>
                  <a:pt x="774497" y="13716"/>
                </a:cubicBezTo>
                <a:cubicBezTo>
                  <a:pt x="636671" y="-47283"/>
                  <a:pt x="331670" y="1705"/>
                  <a:pt x="0" y="13716"/>
                </a:cubicBezTo>
                <a:cubicBezTo>
                  <a:pt x="-561" y="8546"/>
                  <a:pt x="-377" y="614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4480560"/>
                      <a:gd name="connsiteY0" fmla="*/ 0 h 13716"/>
                      <a:gd name="connsiteX1" fmla="*/ 595274 w 4480560"/>
                      <a:gd name="connsiteY1" fmla="*/ 0 h 13716"/>
                      <a:gd name="connsiteX2" fmla="*/ 1100938 w 4480560"/>
                      <a:gd name="connsiteY2" fmla="*/ 0 h 13716"/>
                      <a:gd name="connsiteX3" fmla="*/ 1651406 w 4480560"/>
                      <a:gd name="connsiteY3" fmla="*/ 0 h 13716"/>
                      <a:gd name="connsiteX4" fmla="*/ 2336292 w 4480560"/>
                      <a:gd name="connsiteY4" fmla="*/ 0 h 13716"/>
                      <a:gd name="connsiteX5" fmla="*/ 2931566 w 4480560"/>
                      <a:gd name="connsiteY5" fmla="*/ 0 h 13716"/>
                      <a:gd name="connsiteX6" fmla="*/ 3482035 w 4480560"/>
                      <a:gd name="connsiteY6" fmla="*/ 0 h 13716"/>
                      <a:gd name="connsiteX7" fmla="*/ 4480560 w 4480560"/>
                      <a:gd name="connsiteY7" fmla="*/ 0 h 13716"/>
                      <a:gd name="connsiteX8" fmla="*/ 4480560 w 4480560"/>
                      <a:gd name="connsiteY8" fmla="*/ 13716 h 13716"/>
                      <a:gd name="connsiteX9" fmla="*/ 3840480 w 4480560"/>
                      <a:gd name="connsiteY9" fmla="*/ 13716 h 13716"/>
                      <a:gd name="connsiteX10" fmla="*/ 3290011 w 4480560"/>
                      <a:gd name="connsiteY10" fmla="*/ 13716 h 13716"/>
                      <a:gd name="connsiteX11" fmla="*/ 2560320 w 4480560"/>
                      <a:gd name="connsiteY11" fmla="*/ 13716 h 13716"/>
                      <a:gd name="connsiteX12" fmla="*/ 1965046 w 4480560"/>
                      <a:gd name="connsiteY12" fmla="*/ 13716 h 13716"/>
                      <a:gd name="connsiteX13" fmla="*/ 1459382 w 4480560"/>
                      <a:gd name="connsiteY13" fmla="*/ 13716 h 13716"/>
                      <a:gd name="connsiteX14" fmla="*/ 774497 w 4480560"/>
                      <a:gd name="connsiteY14" fmla="*/ 13716 h 13716"/>
                      <a:gd name="connsiteX15" fmla="*/ 0 w 4480560"/>
                      <a:gd name="connsiteY15" fmla="*/ 13716 h 13716"/>
                      <a:gd name="connsiteX16" fmla="*/ 0 w 4480560"/>
                      <a:gd name="connsiteY16"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3716"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273" y="3379"/>
                          <a:pt x="4480768" y="9289"/>
                          <a:pt x="4480560" y="13716"/>
                        </a:cubicBezTo>
                        <a:cubicBezTo>
                          <a:pt x="4314132" y="10352"/>
                          <a:pt x="4028383" y="32060"/>
                          <a:pt x="3840480" y="13716"/>
                        </a:cubicBezTo>
                        <a:cubicBezTo>
                          <a:pt x="3652577" y="-4628"/>
                          <a:pt x="3547615" y="-1724"/>
                          <a:pt x="3290011" y="13716"/>
                        </a:cubicBezTo>
                        <a:cubicBezTo>
                          <a:pt x="3032407" y="29156"/>
                          <a:pt x="2830268" y="4147"/>
                          <a:pt x="2560320" y="13716"/>
                        </a:cubicBezTo>
                        <a:cubicBezTo>
                          <a:pt x="2290372" y="23285"/>
                          <a:pt x="2147422" y="2156"/>
                          <a:pt x="1965046" y="13716"/>
                        </a:cubicBezTo>
                        <a:cubicBezTo>
                          <a:pt x="1782670" y="25276"/>
                          <a:pt x="1689791" y="36108"/>
                          <a:pt x="1459382" y="13716"/>
                        </a:cubicBezTo>
                        <a:cubicBezTo>
                          <a:pt x="1228973" y="-8676"/>
                          <a:pt x="915486" y="31929"/>
                          <a:pt x="774497" y="13716"/>
                        </a:cubicBezTo>
                        <a:cubicBezTo>
                          <a:pt x="633508" y="-4497"/>
                          <a:pt x="361442" y="-15679"/>
                          <a:pt x="0" y="13716"/>
                        </a:cubicBezTo>
                        <a:cubicBezTo>
                          <a:pt x="-362" y="8190"/>
                          <a:pt x="-434" y="6098"/>
                          <a:pt x="0" y="0"/>
                        </a:cubicBezTo>
                        <a:close/>
                      </a:path>
                      <a:path w="4480560" h="13716"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80360" y="3832"/>
                          <a:pt x="4481152" y="9314"/>
                          <a:pt x="4480560" y="13716"/>
                        </a:cubicBezTo>
                        <a:cubicBezTo>
                          <a:pt x="4279652" y="-11422"/>
                          <a:pt x="4200762" y="36994"/>
                          <a:pt x="3930091" y="13716"/>
                        </a:cubicBezTo>
                        <a:cubicBezTo>
                          <a:pt x="3659420" y="-9562"/>
                          <a:pt x="3456052" y="17722"/>
                          <a:pt x="3290011" y="13716"/>
                        </a:cubicBezTo>
                        <a:cubicBezTo>
                          <a:pt x="3123970" y="9710"/>
                          <a:pt x="2882392" y="28246"/>
                          <a:pt x="2649931" y="13716"/>
                        </a:cubicBezTo>
                        <a:cubicBezTo>
                          <a:pt x="2417470" y="-814"/>
                          <a:pt x="2238426" y="2765"/>
                          <a:pt x="2054657" y="13716"/>
                        </a:cubicBezTo>
                        <a:cubicBezTo>
                          <a:pt x="1870888" y="24667"/>
                          <a:pt x="1566368" y="40468"/>
                          <a:pt x="1324966" y="13716"/>
                        </a:cubicBezTo>
                        <a:cubicBezTo>
                          <a:pt x="1083564" y="-13036"/>
                          <a:pt x="787410" y="6374"/>
                          <a:pt x="595274" y="13716"/>
                        </a:cubicBezTo>
                        <a:cubicBezTo>
                          <a:pt x="403138" y="21058"/>
                          <a:pt x="169622" y="5927"/>
                          <a:pt x="0" y="13716"/>
                        </a:cubicBezTo>
                        <a:cubicBezTo>
                          <a:pt x="-475" y="8699"/>
                          <a:pt x="-565" y="4408"/>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ontent Placeholder 2">
            <a:extLst>
              <a:ext uri="{FF2B5EF4-FFF2-40B4-BE49-F238E27FC236}">
                <a16:creationId xmlns:a16="http://schemas.microsoft.com/office/drawing/2014/main" id="{194CE9CB-AF56-C347-B86F-7946041E2E85}"/>
              </a:ext>
            </a:extLst>
          </p:cNvPr>
          <p:cNvSpPr>
            <a:spLocks noGrp="1"/>
          </p:cNvSpPr>
          <p:nvPr>
            <p:ph idx="1"/>
          </p:nvPr>
        </p:nvSpPr>
        <p:spPr>
          <a:xfrm>
            <a:off x="3844813" y="552091"/>
            <a:ext cx="4668251" cy="5431536"/>
          </a:xfrm>
        </p:spPr>
        <p:txBody>
          <a:bodyPr anchor="ctr">
            <a:normAutofit/>
          </a:bodyPr>
          <a:lstStyle/>
          <a:p>
            <a:r>
              <a:rPr lang="en-US" sz="1900" dirty="0"/>
              <a:t>Language</a:t>
            </a:r>
          </a:p>
          <a:p>
            <a:r>
              <a:rPr lang="en-US" sz="1900" dirty="0"/>
              <a:t>Characters</a:t>
            </a:r>
          </a:p>
          <a:p>
            <a:pPr lvl="1"/>
            <a:r>
              <a:rPr lang="en-US" sz="1900" dirty="0"/>
              <a:t>Roles / Values</a:t>
            </a:r>
          </a:p>
          <a:p>
            <a:pPr lvl="1"/>
            <a:r>
              <a:rPr lang="en-US" sz="1900" dirty="0"/>
              <a:t>Relationships</a:t>
            </a:r>
          </a:p>
          <a:p>
            <a:pPr lvl="1"/>
            <a:r>
              <a:rPr lang="en-US" sz="1900" dirty="0"/>
              <a:t>Stasis or Change</a:t>
            </a:r>
          </a:p>
          <a:p>
            <a:r>
              <a:rPr lang="en-US" sz="1900" dirty="0"/>
              <a:t>Plot</a:t>
            </a:r>
          </a:p>
          <a:p>
            <a:pPr lvl="1"/>
            <a:r>
              <a:rPr lang="en-US" sz="1900" dirty="0"/>
              <a:t>Pace and Tone of Revelation</a:t>
            </a:r>
          </a:p>
          <a:p>
            <a:pPr lvl="1"/>
            <a:r>
              <a:rPr lang="en-US" sz="1900" dirty="0"/>
              <a:t>Action / Conflict</a:t>
            </a:r>
          </a:p>
          <a:p>
            <a:r>
              <a:rPr lang="en-US" sz="1900" dirty="0"/>
              <a:t>Setting</a:t>
            </a:r>
          </a:p>
          <a:p>
            <a:r>
              <a:rPr lang="en-US" sz="1900" dirty="0"/>
              <a:t>Theme</a:t>
            </a:r>
          </a:p>
        </p:txBody>
      </p:sp>
    </p:spTree>
    <p:extLst>
      <p:ext uri="{BB962C8B-B14F-4D97-AF65-F5344CB8AC3E}">
        <p14:creationId xmlns:p14="http://schemas.microsoft.com/office/powerpoint/2010/main" val="189801062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0E1D60BD-582B-3843-8510-834551DC1F1D}"/>
              </a:ext>
            </a:extLst>
          </p:cNvPr>
          <p:cNvSpPr>
            <a:spLocks noGrp="1"/>
          </p:cNvSpPr>
          <p:nvPr>
            <p:ph type="title"/>
          </p:nvPr>
        </p:nvSpPr>
        <p:spPr>
          <a:xfrm>
            <a:off x="630936" y="548640"/>
            <a:ext cx="2700645" cy="5431536"/>
          </a:xfrm>
        </p:spPr>
        <p:txBody>
          <a:bodyPr>
            <a:normAutofit/>
          </a:bodyPr>
          <a:lstStyle/>
          <a:p>
            <a:r>
              <a:rPr lang="en-US" sz="4700" dirty="0"/>
              <a:t>Language</a:t>
            </a:r>
          </a:p>
        </p:txBody>
      </p:sp>
      <p:sp>
        <p:nvSpPr>
          <p:cNvPr id="22"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347917" y="3261001"/>
            <a:ext cx="4480560" cy="13716"/>
          </a:xfrm>
          <a:custGeom>
            <a:avLst/>
            <a:gdLst>
              <a:gd name="connsiteX0" fmla="*/ 0 w 4480560"/>
              <a:gd name="connsiteY0" fmla="*/ 0 h 13716"/>
              <a:gd name="connsiteX1" fmla="*/ 595274 w 4480560"/>
              <a:gd name="connsiteY1" fmla="*/ 0 h 13716"/>
              <a:gd name="connsiteX2" fmla="*/ 1100938 w 4480560"/>
              <a:gd name="connsiteY2" fmla="*/ 0 h 13716"/>
              <a:gd name="connsiteX3" fmla="*/ 1651406 w 4480560"/>
              <a:gd name="connsiteY3" fmla="*/ 0 h 13716"/>
              <a:gd name="connsiteX4" fmla="*/ 2336292 w 4480560"/>
              <a:gd name="connsiteY4" fmla="*/ 0 h 13716"/>
              <a:gd name="connsiteX5" fmla="*/ 2931566 w 4480560"/>
              <a:gd name="connsiteY5" fmla="*/ 0 h 13716"/>
              <a:gd name="connsiteX6" fmla="*/ 3482035 w 4480560"/>
              <a:gd name="connsiteY6" fmla="*/ 0 h 13716"/>
              <a:gd name="connsiteX7" fmla="*/ 4480560 w 4480560"/>
              <a:gd name="connsiteY7" fmla="*/ 0 h 13716"/>
              <a:gd name="connsiteX8" fmla="*/ 4480560 w 4480560"/>
              <a:gd name="connsiteY8" fmla="*/ 13716 h 13716"/>
              <a:gd name="connsiteX9" fmla="*/ 3840480 w 4480560"/>
              <a:gd name="connsiteY9" fmla="*/ 13716 h 13716"/>
              <a:gd name="connsiteX10" fmla="*/ 3290011 w 4480560"/>
              <a:gd name="connsiteY10" fmla="*/ 13716 h 13716"/>
              <a:gd name="connsiteX11" fmla="*/ 2560320 w 4480560"/>
              <a:gd name="connsiteY11" fmla="*/ 13716 h 13716"/>
              <a:gd name="connsiteX12" fmla="*/ 1965046 w 4480560"/>
              <a:gd name="connsiteY12" fmla="*/ 13716 h 13716"/>
              <a:gd name="connsiteX13" fmla="*/ 1459382 w 4480560"/>
              <a:gd name="connsiteY13" fmla="*/ 13716 h 13716"/>
              <a:gd name="connsiteX14" fmla="*/ 774497 w 4480560"/>
              <a:gd name="connsiteY14" fmla="*/ 13716 h 13716"/>
              <a:gd name="connsiteX15" fmla="*/ 0 w 4480560"/>
              <a:gd name="connsiteY15" fmla="*/ 13716 h 13716"/>
              <a:gd name="connsiteX16" fmla="*/ 0 w 4480560"/>
              <a:gd name="connsiteY16" fmla="*/ 0 h 13716"/>
              <a:gd name="connsiteX0" fmla="*/ 0 w 4480560"/>
              <a:gd name="connsiteY0" fmla="*/ 0 h 13716"/>
              <a:gd name="connsiteX1" fmla="*/ 595274 w 4480560"/>
              <a:gd name="connsiteY1" fmla="*/ 0 h 13716"/>
              <a:gd name="connsiteX2" fmla="*/ 1100938 w 4480560"/>
              <a:gd name="connsiteY2" fmla="*/ 0 h 13716"/>
              <a:gd name="connsiteX3" fmla="*/ 1830629 w 4480560"/>
              <a:gd name="connsiteY3" fmla="*/ 0 h 13716"/>
              <a:gd name="connsiteX4" fmla="*/ 2425903 w 4480560"/>
              <a:gd name="connsiteY4" fmla="*/ 0 h 13716"/>
              <a:gd name="connsiteX5" fmla="*/ 3021178 w 4480560"/>
              <a:gd name="connsiteY5" fmla="*/ 0 h 13716"/>
              <a:gd name="connsiteX6" fmla="*/ 3750869 w 4480560"/>
              <a:gd name="connsiteY6" fmla="*/ 0 h 13716"/>
              <a:gd name="connsiteX7" fmla="*/ 4480560 w 4480560"/>
              <a:gd name="connsiteY7" fmla="*/ 0 h 13716"/>
              <a:gd name="connsiteX8" fmla="*/ 4480560 w 4480560"/>
              <a:gd name="connsiteY8" fmla="*/ 13716 h 13716"/>
              <a:gd name="connsiteX9" fmla="*/ 3930091 w 4480560"/>
              <a:gd name="connsiteY9" fmla="*/ 13716 h 13716"/>
              <a:gd name="connsiteX10" fmla="*/ 3290011 w 4480560"/>
              <a:gd name="connsiteY10" fmla="*/ 13716 h 13716"/>
              <a:gd name="connsiteX11" fmla="*/ 2649931 w 4480560"/>
              <a:gd name="connsiteY11" fmla="*/ 13716 h 13716"/>
              <a:gd name="connsiteX12" fmla="*/ 2054657 w 4480560"/>
              <a:gd name="connsiteY12" fmla="*/ 13716 h 13716"/>
              <a:gd name="connsiteX13" fmla="*/ 1324966 w 4480560"/>
              <a:gd name="connsiteY13" fmla="*/ 13716 h 13716"/>
              <a:gd name="connsiteX14" fmla="*/ 595274 w 4480560"/>
              <a:gd name="connsiteY14" fmla="*/ 13716 h 13716"/>
              <a:gd name="connsiteX15" fmla="*/ 0 w 4480560"/>
              <a:gd name="connsiteY15" fmla="*/ 13716 h 13716"/>
              <a:gd name="connsiteX16" fmla="*/ 0 w 4480560"/>
              <a:gd name="connsiteY16"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3716" fill="none" extrusionOk="0">
                <a:moveTo>
                  <a:pt x="0" y="0"/>
                </a:moveTo>
                <a:cubicBezTo>
                  <a:pt x="267574" y="14606"/>
                  <a:pt x="338605" y="-40"/>
                  <a:pt x="595274" y="0"/>
                </a:cubicBezTo>
                <a:cubicBezTo>
                  <a:pt x="856171" y="-2198"/>
                  <a:pt x="863435" y="-13333"/>
                  <a:pt x="1100938" y="0"/>
                </a:cubicBezTo>
                <a:cubicBezTo>
                  <a:pt x="1340270" y="17713"/>
                  <a:pt x="1418448" y="-18893"/>
                  <a:pt x="1651406" y="0"/>
                </a:cubicBezTo>
                <a:cubicBezTo>
                  <a:pt x="1875387" y="1627"/>
                  <a:pt x="2153037" y="22688"/>
                  <a:pt x="2336292" y="0"/>
                </a:cubicBezTo>
                <a:cubicBezTo>
                  <a:pt x="2522206" y="-4211"/>
                  <a:pt x="2718333" y="34959"/>
                  <a:pt x="2931566" y="0"/>
                </a:cubicBezTo>
                <a:cubicBezTo>
                  <a:pt x="3137043" y="-17106"/>
                  <a:pt x="3304331" y="1415"/>
                  <a:pt x="3482035" y="0"/>
                </a:cubicBezTo>
                <a:cubicBezTo>
                  <a:pt x="3649837" y="-24078"/>
                  <a:pt x="4010577" y="-51921"/>
                  <a:pt x="4480560" y="0"/>
                </a:cubicBezTo>
                <a:cubicBezTo>
                  <a:pt x="4480642" y="3611"/>
                  <a:pt x="4480510" y="9346"/>
                  <a:pt x="4480560" y="13716"/>
                </a:cubicBezTo>
                <a:cubicBezTo>
                  <a:pt x="4305601" y="36948"/>
                  <a:pt x="4025154" y="21890"/>
                  <a:pt x="3840480" y="13716"/>
                </a:cubicBezTo>
                <a:cubicBezTo>
                  <a:pt x="3668919" y="-16903"/>
                  <a:pt x="3556555" y="-17246"/>
                  <a:pt x="3290011" y="13716"/>
                </a:cubicBezTo>
                <a:cubicBezTo>
                  <a:pt x="2991827" y="13600"/>
                  <a:pt x="2862038" y="-27094"/>
                  <a:pt x="2560320" y="13716"/>
                </a:cubicBezTo>
                <a:cubicBezTo>
                  <a:pt x="2273396" y="32804"/>
                  <a:pt x="2159701" y="35426"/>
                  <a:pt x="1965046" y="13716"/>
                </a:cubicBezTo>
                <a:cubicBezTo>
                  <a:pt x="1785994" y="24616"/>
                  <a:pt x="1686680" y="47748"/>
                  <a:pt x="1459382" y="13716"/>
                </a:cubicBezTo>
                <a:cubicBezTo>
                  <a:pt x="1260610" y="398"/>
                  <a:pt x="913962" y="26960"/>
                  <a:pt x="774497" y="13716"/>
                </a:cubicBezTo>
                <a:cubicBezTo>
                  <a:pt x="689426" y="-2719"/>
                  <a:pt x="378264" y="1751"/>
                  <a:pt x="0" y="13716"/>
                </a:cubicBezTo>
                <a:cubicBezTo>
                  <a:pt x="-173" y="8371"/>
                  <a:pt x="-387" y="6213"/>
                  <a:pt x="0" y="0"/>
                </a:cubicBezTo>
                <a:close/>
              </a:path>
              <a:path w="4480560" h="13716" stroke="0" extrusionOk="0">
                <a:moveTo>
                  <a:pt x="0" y="0"/>
                </a:moveTo>
                <a:cubicBezTo>
                  <a:pt x="290844" y="5546"/>
                  <a:pt x="318443" y="10543"/>
                  <a:pt x="595274" y="0"/>
                </a:cubicBezTo>
                <a:cubicBezTo>
                  <a:pt x="862223" y="-10630"/>
                  <a:pt x="1008164" y="-6970"/>
                  <a:pt x="1100938" y="0"/>
                </a:cubicBezTo>
                <a:cubicBezTo>
                  <a:pt x="1231751" y="-9052"/>
                  <a:pt x="1563421" y="-55931"/>
                  <a:pt x="1830629" y="0"/>
                </a:cubicBezTo>
                <a:cubicBezTo>
                  <a:pt x="2081843" y="38764"/>
                  <a:pt x="2181743" y="16966"/>
                  <a:pt x="2425903" y="0"/>
                </a:cubicBezTo>
                <a:cubicBezTo>
                  <a:pt x="2657412" y="-20059"/>
                  <a:pt x="2795431" y="8423"/>
                  <a:pt x="3021178" y="0"/>
                </a:cubicBezTo>
                <a:cubicBezTo>
                  <a:pt x="3275119" y="-4749"/>
                  <a:pt x="3480943" y="2522"/>
                  <a:pt x="3750869" y="0"/>
                </a:cubicBezTo>
                <a:cubicBezTo>
                  <a:pt x="4005211" y="16055"/>
                  <a:pt x="4302144" y="-2969"/>
                  <a:pt x="4480560" y="0"/>
                </a:cubicBezTo>
                <a:cubicBezTo>
                  <a:pt x="4480397" y="3458"/>
                  <a:pt x="4481383" y="8632"/>
                  <a:pt x="4480560" y="13716"/>
                </a:cubicBezTo>
                <a:cubicBezTo>
                  <a:pt x="4261480" y="-10003"/>
                  <a:pt x="4206199" y="28529"/>
                  <a:pt x="3930091" y="13716"/>
                </a:cubicBezTo>
                <a:cubicBezTo>
                  <a:pt x="3666932" y="-15474"/>
                  <a:pt x="3493645" y="14804"/>
                  <a:pt x="3290011" y="13716"/>
                </a:cubicBezTo>
                <a:cubicBezTo>
                  <a:pt x="3137078" y="-41032"/>
                  <a:pt x="2894690" y="-17948"/>
                  <a:pt x="2649931" y="13716"/>
                </a:cubicBezTo>
                <a:cubicBezTo>
                  <a:pt x="2413020" y="21294"/>
                  <a:pt x="2225991" y="-10559"/>
                  <a:pt x="2054657" y="13716"/>
                </a:cubicBezTo>
                <a:cubicBezTo>
                  <a:pt x="1886877" y="37541"/>
                  <a:pt x="1548763" y="45390"/>
                  <a:pt x="1324966" y="13716"/>
                </a:cubicBezTo>
                <a:cubicBezTo>
                  <a:pt x="1040995" y="1897"/>
                  <a:pt x="786929" y="-17655"/>
                  <a:pt x="595274" y="13716"/>
                </a:cubicBezTo>
                <a:cubicBezTo>
                  <a:pt x="371401" y="32831"/>
                  <a:pt x="168483" y="23167"/>
                  <a:pt x="0" y="13716"/>
                </a:cubicBezTo>
                <a:cubicBezTo>
                  <a:pt x="-740" y="8467"/>
                  <a:pt x="-279" y="4434"/>
                  <a:pt x="0" y="0"/>
                </a:cubicBezTo>
                <a:close/>
              </a:path>
              <a:path w="4480560" h="13716" fill="none" stroke="0" extrusionOk="0">
                <a:moveTo>
                  <a:pt x="0" y="0"/>
                </a:moveTo>
                <a:cubicBezTo>
                  <a:pt x="254633" y="596"/>
                  <a:pt x="318854" y="8353"/>
                  <a:pt x="595274" y="0"/>
                </a:cubicBezTo>
                <a:cubicBezTo>
                  <a:pt x="857042" y="-2503"/>
                  <a:pt x="863005" y="-13327"/>
                  <a:pt x="1100938" y="0"/>
                </a:cubicBezTo>
                <a:cubicBezTo>
                  <a:pt x="1322315" y="28736"/>
                  <a:pt x="1429801" y="-15572"/>
                  <a:pt x="1651406" y="0"/>
                </a:cubicBezTo>
                <a:cubicBezTo>
                  <a:pt x="1861310" y="20479"/>
                  <a:pt x="2199002" y="36173"/>
                  <a:pt x="2336292" y="0"/>
                </a:cubicBezTo>
                <a:cubicBezTo>
                  <a:pt x="2504451" y="-23230"/>
                  <a:pt x="2735943" y="-3451"/>
                  <a:pt x="2931566" y="0"/>
                </a:cubicBezTo>
                <a:cubicBezTo>
                  <a:pt x="3109081" y="-33272"/>
                  <a:pt x="3310374" y="39503"/>
                  <a:pt x="3482035" y="0"/>
                </a:cubicBezTo>
                <a:cubicBezTo>
                  <a:pt x="3630968" y="-117346"/>
                  <a:pt x="3975789" y="30358"/>
                  <a:pt x="4480560" y="0"/>
                </a:cubicBezTo>
                <a:cubicBezTo>
                  <a:pt x="4480546" y="3532"/>
                  <a:pt x="4481771" y="9530"/>
                  <a:pt x="4480560" y="13716"/>
                </a:cubicBezTo>
                <a:cubicBezTo>
                  <a:pt x="4299745" y="8025"/>
                  <a:pt x="4055484" y="54224"/>
                  <a:pt x="3840480" y="13716"/>
                </a:cubicBezTo>
                <a:cubicBezTo>
                  <a:pt x="3665362" y="14404"/>
                  <a:pt x="3548412" y="6532"/>
                  <a:pt x="3290011" y="13716"/>
                </a:cubicBezTo>
                <a:cubicBezTo>
                  <a:pt x="3037450" y="36923"/>
                  <a:pt x="2862123" y="43167"/>
                  <a:pt x="2560320" y="13716"/>
                </a:cubicBezTo>
                <a:cubicBezTo>
                  <a:pt x="2308793" y="7156"/>
                  <a:pt x="2153402" y="-25971"/>
                  <a:pt x="1965046" y="13716"/>
                </a:cubicBezTo>
                <a:cubicBezTo>
                  <a:pt x="1778601" y="25944"/>
                  <a:pt x="1672011" y="23840"/>
                  <a:pt x="1459382" y="13716"/>
                </a:cubicBezTo>
                <a:cubicBezTo>
                  <a:pt x="1212351" y="-9856"/>
                  <a:pt x="906131" y="12859"/>
                  <a:pt x="774497" y="13716"/>
                </a:cubicBezTo>
                <a:cubicBezTo>
                  <a:pt x="636671" y="-47283"/>
                  <a:pt x="331670" y="1705"/>
                  <a:pt x="0" y="13716"/>
                </a:cubicBezTo>
                <a:cubicBezTo>
                  <a:pt x="-561" y="8546"/>
                  <a:pt x="-377" y="614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4480560"/>
                      <a:gd name="connsiteY0" fmla="*/ 0 h 13716"/>
                      <a:gd name="connsiteX1" fmla="*/ 595274 w 4480560"/>
                      <a:gd name="connsiteY1" fmla="*/ 0 h 13716"/>
                      <a:gd name="connsiteX2" fmla="*/ 1100938 w 4480560"/>
                      <a:gd name="connsiteY2" fmla="*/ 0 h 13716"/>
                      <a:gd name="connsiteX3" fmla="*/ 1651406 w 4480560"/>
                      <a:gd name="connsiteY3" fmla="*/ 0 h 13716"/>
                      <a:gd name="connsiteX4" fmla="*/ 2336292 w 4480560"/>
                      <a:gd name="connsiteY4" fmla="*/ 0 h 13716"/>
                      <a:gd name="connsiteX5" fmla="*/ 2931566 w 4480560"/>
                      <a:gd name="connsiteY5" fmla="*/ 0 h 13716"/>
                      <a:gd name="connsiteX6" fmla="*/ 3482035 w 4480560"/>
                      <a:gd name="connsiteY6" fmla="*/ 0 h 13716"/>
                      <a:gd name="connsiteX7" fmla="*/ 4480560 w 4480560"/>
                      <a:gd name="connsiteY7" fmla="*/ 0 h 13716"/>
                      <a:gd name="connsiteX8" fmla="*/ 4480560 w 4480560"/>
                      <a:gd name="connsiteY8" fmla="*/ 13716 h 13716"/>
                      <a:gd name="connsiteX9" fmla="*/ 3840480 w 4480560"/>
                      <a:gd name="connsiteY9" fmla="*/ 13716 h 13716"/>
                      <a:gd name="connsiteX10" fmla="*/ 3290011 w 4480560"/>
                      <a:gd name="connsiteY10" fmla="*/ 13716 h 13716"/>
                      <a:gd name="connsiteX11" fmla="*/ 2560320 w 4480560"/>
                      <a:gd name="connsiteY11" fmla="*/ 13716 h 13716"/>
                      <a:gd name="connsiteX12" fmla="*/ 1965046 w 4480560"/>
                      <a:gd name="connsiteY12" fmla="*/ 13716 h 13716"/>
                      <a:gd name="connsiteX13" fmla="*/ 1459382 w 4480560"/>
                      <a:gd name="connsiteY13" fmla="*/ 13716 h 13716"/>
                      <a:gd name="connsiteX14" fmla="*/ 774497 w 4480560"/>
                      <a:gd name="connsiteY14" fmla="*/ 13716 h 13716"/>
                      <a:gd name="connsiteX15" fmla="*/ 0 w 4480560"/>
                      <a:gd name="connsiteY15" fmla="*/ 13716 h 13716"/>
                      <a:gd name="connsiteX16" fmla="*/ 0 w 4480560"/>
                      <a:gd name="connsiteY16"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3716"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273" y="3379"/>
                          <a:pt x="4480768" y="9289"/>
                          <a:pt x="4480560" y="13716"/>
                        </a:cubicBezTo>
                        <a:cubicBezTo>
                          <a:pt x="4314132" y="10352"/>
                          <a:pt x="4028383" y="32060"/>
                          <a:pt x="3840480" y="13716"/>
                        </a:cubicBezTo>
                        <a:cubicBezTo>
                          <a:pt x="3652577" y="-4628"/>
                          <a:pt x="3547615" y="-1724"/>
                          <a:pt x="3290011" y="13716"/>
                        </a:cubicBezTo>
                        <a:cubicBezTo>
                          <a:pt x="3032407" y="29156"/>
                          <a:pt x="2830268" y="4147"/>
                          <a:pt x="2560320" y="13716"/>
                        </a:cubicBezTo>
                        <a:cubicBezTo>
                          <a:pt x="2290372" y="23285"/>
                          <a:pt x="2147422" y="2156"/>
                          <a:pt x="1965046" y="13716"/>
                        </a:cubicBezTo>
                        <a:cubicBezTo>
                          <a:pt x="1782670" y="25276"/>
                          <a:pt x="1689791" y="36108"/>
                          <a:pt x="1459382" y="13716"/>
                        </a:cubicBezTo>
                        <a:cubicBezTo>
                          <a:pt x="1228973" y="-8676"/>
                          <a:pt x="915486" y="31929"/>
                          <a:pt x="774497" y="13716"/>
                        </a:cubicBezTo>
                        <a:cubicBezTo>
                          <a:pt x="633508" y="-4497"/>
                          <a:pt x="361442" y="-15679"/>
                          <a:pt x="0" y="13716"/>
                        </a:cubicBezTo>
                        <a:cubicBezTo>
                          <a:pt x="-362" y="8190"/>
                          <a:pt x="-434" y="6098"/>
                          <a:pt x="0" y="0"/>
                        </a:cubicBezTo>
                        <a:close/>
                      </a:path>
                      <a:path w="4480560" h="13716"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80360" y="3832"/>
                          <a:pt x="4481152" y="9314"/>
                          <a:pt x="4480560" y="13716"/>
                        </a:cubicBezTo>
                        <a:cubicBezTo>
                          <a:pt x="4279652" y="-11422"/>
                          <a:pt x="4200762" y="36994"/>
                          <a:pt x="3930091" y="13716"/>
                        </a:cubicBezTo>
                        <a:cubicBezTo>
                          <a:pt x="3659420" y="-9562"/>
                          <a:pt x="3456052" y="17722"/>
                          <a:pt x="3290011" y="13716"/>
                        </a:cubicBezTo>
                        <a:cubicBezTo>
                          <a:pt x="3123970" y="9710"/>
                          <a:pt x="2882392" y="28246"/>
                          <a:pt x="2649931" y="13716"/>
                        </a:cubicBezTo>
                        <a:cubicBezTo>
                          <a:pt x="2417470" y="-814"/>
                          <a:pt x="2238426" y="2765"/>
                          <a:pt x="2054657" y="13716"/>
                        </a:cubicBezTo>
                        <a:cubicBezTo>
                          <a:pt x="1870888" y="24667"/>
                          <a:pt x="1566368" y="40468"/>
                          <a:pt x="1324966" y="13716"/>
                        </a:cubicBezTo>
                        <a:cubicBezTo>
                          <a:pt x="1083564" y="-13036"/>
                          <a:pt x="787410" y="6374"/>
                          <a:pt x="595274" y="13716"/>
                        </a:cubicBezTo>
                        <a:cubicBezTo>
                          <a:pt x="403138" y="21058"/>
                          <a:pt x="169622" y="5927"/>
                          <a:pt x="0" y="13716"/>
                        </a:cubicBezTo>
                        <a:cubicBezTo>
                          <a:pt x="-475" y="8699"/>
                          <a:pt x="-565" y="4408"/>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5">
            <a:extLst>
              <a:ext uri="{FF2B5EF4-FFF2-40B4-BE49-F238E27FC236}">
                <a16:creationId xmlns:a16="http://schemas.microsoft.com/office/drawing/2014/main" id="{C0F5A9C7-98E8-6E40-B1DE-0DFF495E8A71}"/>
              </a:ext>
            </a:extLst>
          </p:cNvPr>
          <p:cNvSpPr>
            <a:spLocks noGrp="1"/>
          </p:cNvSpPr>
          <p:nvPr>
            <p:ph idx="1"/>
          </p:nvPr>
        </p:nvSpPr>
        <p:spPr>
          <a:xfrm>
            <a:off x="3844813" y="552091"/>
            <a:ext cx="4668251" cy="5431536"/>
          </a:xfrm>
        </p:spPr>
        <p:txBody>
          <a:bodyPr anchor="ctr">
            <a:normAutofit/>
          </a:bodyPr>
          <a:lstStyle/>
          <a:p>
            <a:r>
              <a:rPr lang="en-US" sz="2000" dirty="0"/>
              <a:t>Latin (common in Normandy and England; appropriate for church setting).</a:t>
            </a:r>
          </a:p>
          <a:p>
            <a:r>
              <a:rPr lang="en-US" sz="1900" dirty="0"/>
              <a:t>Narrative compression.</a:t>
            </a:r>
          </a:p>
          <a:p>
            <a:r>
              <a:rPr lang="en-US" sz="1900" dirty="0"/>
              <a:t>Neutral but intentional.</a:t>
            </a:r>
          </a:p>
          <a:p>
            <a:r>
              <a:rPr lang="en-US" sz="1900" dirty="0"/>
              <a:t>Little commentary. Adjectives and adverbs extremely rare.</a:t>
            </a:r>
          </a:p>
          <a:p>
            <a:r>
              <a:rPr lang="en-US" sz="2000" dirty="0"/>
              <a:t>Generalized. Of the 626 plus figures, only 15 are “named.”</a:t>
            </a:r>
          </a:p>
          <a:p>
            <a:r>
              <a:rPr lang="en-US" sz="2000" dirty="0"/>
              <a:t>“Readers” expected to deduce meaning from the images, aided only slightly by words. </a:t>
            </a:r>
          </a:p>
          <a:p>
            <a:r>
              <a:rPr lang="en-US" sz="2000" dirty="0"/>
              <a:t>Sometimes vital information conveyed.</a:t>
            </a:r>
          </a:p>
        </p:txBody>
      </p:sp>
    </p:spTree>
    <p:extLst>
      <p:ext uri="{BB962C8B-B14F-4D97-AF65-F5344CB8AC3E}">
        <p14:creationId xmlns:p14="http://schemas.microsoft.com/office/powerpoint/2010/main" val="16095468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5181600"/>
            <a:ext cx="5486400" cy="566738"/>
          </a:xfrm>
        </p:spPr>
        <p:txBody>
          <a:bodyPr/>
          <a:lstStyle/>
          <a:p>
            <a:endParaRPr lang="en-US" dirty="0"/>
          </a:p>
        </p:txBody>
      </p:sp>
      <p:pic>
        <p:nvPicPr>
          <p:cNvPr id="5" name="Picture Placeholder 4" descr="The Bayeux Tapestry_p146-147_UbiHaroldSacramentumFecitWillelmoDuci.jpg"/>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t="-21402" b="-21402"/>
          <a:stretch>
            <a:fillRect/>
          </a:stretch>
        </p:blipFill>
        <p:spPr>
          <a:xfrm>
            <a:off x="533400" y="272143"/>
            <a:ext cx="8229600" cy="6662057"/>
          </a:xfrm>
        </p:spPr>
      </p:pic>
      <p:sp>
        <p:nvSpPr>
          <p:cNvPr id="4" name="Text Placeholder 3"/>
          <p:cNvSpPr>
            <a:spLocks noGrp="1"/>
          </p:cNvSpPr>
          <p:nvPr>
            <p:ph type="body" sz="half" idx="2"/>
          </p:nvPr>
        </p:nvSpPr>
        <p:spPr>
          <a:xfrm>
            <a:off x="533400" y="5029200"/>
            <a:ext cx="8153400" cy="1143000"/>
          </a:xfrm>
        </p:spPr>
        <p:txBody>
          <a:bodyPr>
            <a:normAutofit fontScale="85000" lnSpcReduction="20000"/>
          </a:bodyPr>
          <a:lstStyle/>
          <a:p>
            <a:endParaRPr lang="en-US" dirty="0"/>
          </a:p>
          <a:p>
            <a:endParaRPr lang="en-US" dirty="0"/>
          </a:p>
          <a:p>
            <a:endParaRPr lang="en-US" dirty="0"/>
          </a:p>
          <a:p>
            <a:r>
              <a:rPr lang="en-US" dirty="0"/>
              <a:t>Scenes 21-4: “Where Harold took an oath to Duke William”: </a:t>
            </a:r>
            <a:r>
              <a:rPr lang="en-US" b="1" dirty="0"/>
              <a:t>Language. Latin. Central Statement of Tapestry. Critical Event by which Harold will be judged.  (PLUS Character differentiation</a:t>
            </a:r>
            <a:r>
              <a:rPr lang="en-US" dirty="0"/>
              <a:t>. </a:t>
            </a:r>
            <a:r>
              <a:rPr lang="en-US" u="sng" dirty="0"/>
              <a:t>Layered Meaning, Multiple conversations. Multiple perspectives (judgements).</a:t>
            </a:r>
          </a:p>
          <a:p>
            <a:endParaRPr lang="en-US" dirty="0"/>
          </a:p>
        </p:txBody>
      </p:sp>
    </p:spTree>
    <p:extLst>
      <p:ext uri="{BB962C8B-B14F-4D97-AF65-F5344CB8AC3E}">
        <p14:creationId xmlns:p14="http://schemas.microsoft.com/office/powerpoint/2010/main" val="225210073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Picture Placeholder 5" descr="The Bayeux Tapestry_p174-175_HicResidetHaroldRexAnglorumStigantArchiepiscopus.jpg"/>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l="-13158" r="-13158"/>
          <a:stretch>
            <a:fillRect/>
          </a:stretch>
        </p:blipFill>
        <p:spPr>
          <a:xfrm>
            <a:off x="780521" y="304800"/>
            <a:ext cx="7677679" cy="5180266"/>
          </a:xfrm>
        </p:spPr>
      </p:pic>
      <p:sp>
        <p:nvSpPr>
          <p:cNvPr id="4" name="Text Placeholder 3"/>
          <p:cNvSpPr>
            <a:spLocks noGrp="1"/>
          </p:cNvSpPr>
          <p:nvPr>
            <p:ph type="body" sz="half" idx="2"/>
          </p:nvPr>
        </p:nvSpPr>
        <p:spPr>
          <a:xfrm>
            <a:off x="1085321" y="5410200"/>
            <a:ext cx="7677679" cy="804862"/>
          </a:xfrm>
        </p:spPr>
        <p:txBody>
          <a:bodyPr>
            <a:normAutofit fontScale="77500" lnSpcReduction="20000"/>
          </a:bodyPr>
          <a:lstStyle/>
          <a:p>
            <a:endParaRPr lang="en-US" dirty="0"/>
          </a:p>
          <a:p>
            <a:endParaRPr lang="en-US" dirty="0"/>
          </a:p>
          <a:p>
            <a:r>
              <a:rPr lang="en-US" dirty="0"/>
              <a:t>Scene 30: “Here sits Harold, King of the English” and “Archbishop, </a:t>
            </a:r>
            <a:r>
              <a:rPr lang="en-US" dirty="0" err="1"/>
              <a:t>Stigant</a:t>
            </a:r>
            <a:r>
              <a:rPr lang="en-US" dirty="0"/>
              <a:t>.” Plot: </a:t>
            </a:r>
            <a:r>
              <a:rPr lang="en-US" u="sng" dirty="0"/>
              <a:t>Narrative compression. (Enormously important scene; Harold has had himself crowned (with Edward’s crown). Presence of archbishop to make it authentic, but no opinion offered. </a:t>
            </a:r>
            <a:endParaRPr lang="en-US" dirty="0"/>
          </a:p>
        </p:txBody>
      </p:sp>
    </p:spTree>
    <p:extLst>
      <p:ext uri="{BB962C8B-B14F-4D97-AF65-F5344CB8AC3E}">
        <p14:creationId xmlns:p14="http://schemas.microsoft.com/office/powerpoint/2010/main" val="193110315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Picture Placeholder 4" descr="The Bayeux Tapestry_p208-209_HicEstWadardHicCoquiturCaro.jpg"/>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t="-20644" b="-20644"/>
          <a:stretch>
            <a:fillRect/>
          </a:stretch>
        </p:blipFill>
        <p:spPr>
          <a:xfrm>
            <a:off x="534988" y="-228600"/>
            <a:ext cx="8001000" cy="6000750"/>
          </a:xfrm>
        </p:spPr>
      </p:pic>
      <p:sp>
        <p:nvSpPr>
          <p:cNvPr id="4" name="Text Placeholder 3"/>
          <p:cNvSpPr>
            <a:spLocks noGrp="1"/>
          </p:cNvSpPr>
          <p:nvPr>
            <p:ph type="body" sz="half" idx="2"/>
          </p:nvPr>
        </p:nvSpPr>
        <p:spPr>
          <a:xfrm>
            <a:off x="609600" y="5181600"/>
            <a:ext cx="7924800" cy="762000"/>
          </a:xfrm>
        </p:spPr>
        <p:txBody>
          <a:bodyPr>
            <a:normAutofit fontScale="62500" lnSpcReduction="20000"/>
          </a:bodyPr>
          <a:lstStyle/>
          <a:p>
            <a:endParaRPr lang="en-US" dirty="0"/>
          </a:p>
          <a:p>
            <a:endParaRPr lang="en-US" dirty="0"/>
          </a:p>
          <a:p>
            <a:r>
              <a:rPr lang="en-US" dirty="0"/>
              <a:t>Scene 41-2: “Here the meat is cooked .” Language: Latin (understood on both sides of channel. Appropriate for object to be displayed in a church. Extreme simplicity. Captions only. </a:t>
            </a:r>
            <a:r>
              <a:rPr lang="en-US" u="sng" dirty="0"/>
              <a:t>“Reader” looks for the details, which are found in the graphics. In fact, this is a pause in the action—just before the battle. (Represents normal life as soldiers  wait for command</a:t>
            </a:r>
            <a:r>
              <a:rPr lang="en-US" dirty="0"/>
              <a:t>.)</a:t>
            </a:r>
          </a:p>
        </p:txBody>
      </p:sp>
    </p:spTree>
    <p:extLst>
      <p:ext uri="{BB962C8B-B14F-4D97-AF65-F5344CB8AC3E}">
        <p14:creationId xmlns:p14="http://schemas.microsoft.com/office/powerpoint/2010/main" val="31351057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5" name="Picture Placeholder 4" descr="The Bayeux Tapestry_p210-211_EtHicMinistraverentMinistriHicFeceruntPrandium.jpg"/>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t="-7576" b="-7576"/>
          <a:stretch>
            <a:fillRect/>
          </a:stretch>
        </p:blipFill>
        <p:spPr>
          <a:xfrm>
            <a:off x="609600" y="21492"/>
            <a:ext cx="8229600" cy="6172200"/>
          </a:xfrm>
        </p:spPr>
      </p:pic>
      <p:sp>
        <p:nvSpPr>
          <p:cNvPr id="4" name="Text Placeholder 3"/>
          <p:cNvSpPr>
            <a:spLocks noGrp="1"/>
          </p:cNvSpPr>
          <p:nvPr>
            <p:ph type="body" sz="half" idx="2"/>
          </p:nvPr>
        </p:nvSpPr>
        <p:spPr>
          <a:xfrm>
            <a:off x="865554" y="5410200"/>
            <a:ext cx="8305800" cy="804862"/>
          </a:xfrm>
        </p:spPr>
        <p:txBody>
          <a:bodyPr>
            <a:normAutofit fontScale="85000" lnSpcReduction="20000"/>
          </a:bodyPr>
          <a:lstStyle/>
          <a:p>
            <a:endParaRPr lang="en-US" dirty="0"/>
          </a:p>
          <a:p>
            <a:endParaRPr lang="en-US" dirty="0"/>
          </a:p>
          <a:p>
            <a:r>
              <a:rPr lang="en-US" dirty="0"/>
              <a:t>“And here servants serve it. Here they have a meal.” Setting: </a:t>
            </a:r>
            <a:r>
              <a:rPr lang="en-US" u="sng" dirty="0"/>
              <a:t>Energy, motion, color, clarity, human dimension. Considerable amount of information conveyed in graphic form. </a:t>
            </a:r>
          </a:p>
        </p:txBody>
      </p:sp>
    </p:spTree>
    <p:extLst>
      <p:ext uri="{BB962C8B-B14F-4D97-AF65-F5344CB8AC3E}">
        <p14:creationId xmlns:p14="http://schemas.microsoft.com/office/powerpoint/2010/main" val="349650369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8" name="Picture Placeholder 7" descr="The Bayeux Tapestry_p228-229_IsteNuntiatHaroldUmDeExercituWillelmiDucis.jpg"/>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t="-23977" b="-23977"/>
          <a:stretch>
            <a:fillRect/>
          </a:stretch>
        </p:blipFill>
        <p:spPr>
          <a:xfrm>
            <a:off x="228600" y="-228600"/>
            <a:ext cx="8534403" cy="6400801"/>
          </a:xfrm>
        </p:spPr>
      </p:pic>
      <p:sp>
        <p:nvSpPr>
          <p:cNvPr id="4" name="Text Placeholder 3"/>
          <p:cNvSpPr>
            <a:spLocks noGrp="1"/>
          </p:cNvSpPr>
          <p:nvPr>
            <p:ph type="body" sz="half" idx="2"/>
          </p:nvPr>
        </p:nvSpPr>
        <p:spPr>
          <a:xfrm>
            <a:off x="685800" y="4953000"/>
            <a:ext cx="8001000" cy="804862"/>
          </a:xfrm>
        </p:spPr>
        <p:txBody>
          <a:bodyPr>
            <a:normAutofit lnSpcReduction="10000"/>
          </a:bodyPr>
          <a:lstStyle/>
          <a:p>
            <a:endParaRPr lang="en-US" dirty="0"/>
          </a:p>
          <a:p>
            <a:endParaRPr lang="en-US" dirty="0"/>
          </a:p>
          <a:p>
            <a:r>
              <a:rPr lang="en-US" dirty="0"/>
              <a:t>Scene 50: “He tells Harold about Duke William’s Army.” </a:t>
            </a:r>
            <a:r>
              <a:rPr lang="en-US" u="sng" dirty="0"/>
              <a:t>Triple trees: shift to final section--the battle scenes</a:t>
            </a:r>
          </a:p>
        </p:txBody>
      </p:sp>
    </p:spTree>
    <p:extLst>
      <p:ext uri="{BB962C8B-B14F-4D97-AF65-F5344CB8AC3E}">
        <p14:creationId xmlns:p14="http://schemas.microsoft.com/office/powerpoint/2010/main" val="389108913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Picture Placeholder 4" descr="Farming and dividers.jpeg"/>
          <p:cNvPicPr>
            <a:picLocks noGrp="1" noChangeAspect="1"/>
          </p:cNvPicPr>
          <p:nvPr>
            <p:ph type="pic" idx="1"/>
          </p:nvPr>
        </p:nvPicPr>
        <p:blipFill>
          <a:blip r:embed="rId2">
            <a:extLst>
              <a:ext uri="{28A0092B-C50C-407E-A947-70E740481C1C}">
                <a14:useLocalDpi xmlns:a14="http://schemas.microsoft.com/office/drawing/2010/main" val="0"/>
              </a:ext>
            </a:extLst>
          </a:blip>
          <a:srcRect l="-35758" r="-35758"/>
          <a:stretch>
            <a:fillRect/>
          </a:stretch>
        </p:blipFill>
        <p:spPr>
          <a:xfrm rot="5400000">
            <a:off x="954536" y="-642384"/>
            <a:ext cx="7465164" cy="7545435"/>
          </a:xfrm>
        </p:spPr>
      </p:pic>
      <p:sp>
        <p:nvSpPr>
          <p:cNvPr id="4" name="Text Placeholder 3"/>
          <p:cNvSpPr>
            <a:spLocks noGrp="1"/>
          </p:cNvSpPr>
          <p:nvPr>
            <p:ph type="body" sz="half" idx="2"/>
          </p:nvPr>
        </p:nvSpPr>
        <p:spPr>
          <a:xfrm>
            <a:off x="914400" y="5562600"/>
            <a:ext cx="7467600" cy="609600"/>
          </a:xfrm>
        </p:spPr>
        <p:txBody>
          <a:bodyPr>
            <a:normAutofit fontScale="85000" lnSpcReduction="20000"/>
          </a:bodyPr>
          <a:lstStyle/>
          <a:p>
            <a:endParaRPr lang="en-US" dirty="0"/>
          </a:p>
          <a:p>
            <a:endParaRPr lang="en-US" dirty="0"/>
          </a:p>
          <a:p>
            <a:r>
              <a:rPr lang="en-US" u="sng" dirty="0"/>
              <a:t>Borders </a:t>
            </a:r>
            <a:r>
              <a:rPr lang="en-US" dirty="0"/>
              <a:t>sometimes add social history</a:t>
            </a:r>
            <a:r>
              <a:rPr lang="en-US" u="sng" dirty="0"/>
              <a:t>, without language.</a:t>
            </a:r>
          </a:p>
        </p:txBody>
      </p:sp>
    </p:spTree>
    <p:extLst>
      <p:ext uri="{BB962C8B-B14F-4D97-AF65-F5344CB8AC3E}">
        <p14:creationId xmlns:p14="http://schemas.microsoft.com/office/powerpoint/2010/main" val="185107380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0E1D60BD-582B-3843-8510-834551DC1F1D}"/>
              </a:ext>
            </a:extLst>
          </p:cNvPr>
          <p:cNvSpPr>
            <a:spLocks noGrp="1"/>
          </p:cNvSpPr>
          <p:nvPr>
            <p:ph type="title"/>
          </p:nvPr>
        </p:nvSpPr>
        <p:spPr>
          <a:xfrm>
            <a:off x="630936" y="548640"/>
            <a:ext cx="2700645" cy="5431536"/>
          </a:xfrm>
        </p:spPr>
        <p:txBody>
          <a:bodyPr>
            <a:normAutofit/>
          </a:bodyPr>
          <a:lstStyle/>
          <a:p>
            <a:r>
              <a:rPr lang="en-US" sz="4700"/>
              <a:t>Character</a:t>
            </a:r>
          </a:p>
        </p:txBody>
      </p:sp>
      <p:sp>
        <p:nvSpPr>
          <p:cNvPr id="22"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347917" y="3261001"/>
            <a:ext cx="4480560" cy="13716"/>
          </a:xfrm>
          <a:custGeom>
            <a:avLst/>
            <a:gdLst>
              <a:gd name="connsiteX0" fmla="*/ 0 w 4480560"/>
              <a:gd name="connsiteY0" fmla="*/ 0 h 13716"/>
              <a:gd name="connsiteX1" fmla="*/ 595274 w 4480560"/>
              <a:gd name="connsiteY1" fmla="*/ 0 h 13716"/>
              <a:gd name="connsiteX2" fmla="*/ 1100938 w 4480560"/>
              <a:gd name="connsiteY2" fmla="*/ 0 h 13716"/>
              <a:gd name="connsiteX3" fmla="*/ 1651406 w 4480560"/>
              <a:gd name="connsiteY3" fmla="*/ 0 h 13716"/>
              <a:gd name="connsiteX4" fmla="*/ 2336292 w 4480560"/>
              <a:gd name="connsiteY4" fmla="*/ 0 h 13716"/>
              <a:gd name="connsiteX5" fmla="*/ 2931566 w 4480560"/>
              <a:gd name="connsiteY5" fmla="*/ 0 h 13716"/>
              <a:gd name="connsiteX6" fmla="*/ 3482035 w 4480560"/>
              <a:gd name="connsiteY6" fmla="*/ 0 h 13716"/>
              <a:gd name="connsiteX7" fmla="*/ 4480560 w 4480560"/>
              <a:gd name="connsiteY7" fmla="*/ 0 h 13716"/>
              <a:gd name="connsiteX8" fmla="*/ 4480560 w 4480560"/>
              <a:gd name="connsiteY8" fmla="*/ 13716 h 13716"/>
              <a:gd name="connsiteX9" fmla="*/ 3840480 w 4480560"/>
              <a:gd name="connsiteY9" fmla="*/ 13716 h 13716"/>
              <a:gd name="connsiteX10" fmla="*/ 3290011 w 4480560"/>
              <a:gd name="connsiteY10" fmla="*/ 13716 h 13716"/>
              <a:gd name="connsiteX11" fmla="*/ 2560320 w 4480560"/>
              <a:gd name="connsiteY11" fmla="*/ 13716 h 13716"/>
              <a:gd name="connsiteX12" fmla="*/ 1965046 w 4480560"/>
              <a:gd name="connsiteY12" fmla="*/ 13716 h 13716"/>
              <a:gd name="connsiteX13" fmla="*/ 1459382 w 4480560"/>
              <a:gd name="connsiteY13" fmla="*/ 13716 h 13716"/>
              <a:gd name="connsiteX14" fmla="*/ 774497 w 4480560"/>
              <a:gd name="connsiteY14" fmla="*/ 13716 h 13716"/>
              <a:gd name="connsiteX15" fmla="*/ 0 w 4480560"/>
              <a:gd name="connsiteY15" fmla="*/ 13716 h 13716"/>
              <a:gd name="connsiteX16" fmla="*/ 0 w 4480560"/>
              <a:gd name="connsiteY16" fmla="*/ 0 h 13716"/>
              <a:gd name="connsiteX0" fmla="*/ 0 w 4480560"/>
              <a:gd name="connsiteY0" fmla="*/ 0 h 13716"/>
              <a:gd name="connsiteX1" fmla="*/ 595274 w 4480560"/>
              <a:gd name="connsiteY1" fmla="*/ 0 h 13716"/>
              <a:gd name="connsiteX2" fmla="*/ 1100938 w 4480560"/>
              <a:gd name="connsiteY2" fmla="*/ 0 h 13716"/>
              <a:gd name="connsiteX3" fmla="*/ 1830629 w 4480560"/>
              <a:gd name="connsiteY3" fmla="*/ 0 h 13716"/>
              <a:gd name="connsiteX4" fmla="*/ 2425903 w 4480560"/>
              <a:gd name="connsiteY4" fmla="*/ 0 h 13716"/>
              <a:gd name="connsiteX5" fmla="*/ 3021178 w 4480560"/>
              <a:gd name="connsiteY5" fmla="*/ 0 h 13716"/>
              <a:gd name="connsiteX6" fmla="*/ 3750869 w 4480560"/>
              <a:gd name="connsiteY6" fmla="*/ 0 h 13716"/>
              <a:gd name="connsiteX7" fmla="*/ 4480560 w 4480560"/>
              <a:gd name="connsiteY7" fmla="*/ 0 h 13716"/>
              <a:gd name="connsiteX8" fmla="*/ 4480560 w 4480560"/>
              <a:gd name="connsiteY8" fmla="*/ 13716 h 13716"/>
              <a:gd name="connsiteX9" fmla="*/ 3930091 w 4480560"/>
              <a:gd name="connsiteY9" fmla="*/ 13716 h 13716"/>
              <a:gd name="connsiteX10" fmla="*/ 3290011 w 4480560"/>
              <a:gd name="connsiteY10" fmla="*/ 13716 h 13716"/>
              <a:gd name="connsiteX11" fmla="*/ 2649931 w 4480560"/>
              <a:gd name="connsiteY11" fmla="*/ 13716 h 13716"/>
              <a:gd name="connsiteX12" fmla="*/ 2054657 w 4480560"/>
              <a:gd name="connsiteY12" fmla="*/ 13716 h 13716"/>
              <a:gd name="connsiteX13" fmla="*/ 1324966 w 4480560"/>
              <a:gd name="connsiteY13" fmla="*/ 13716 h 13716"/>
              <a:gd name="connsiteX14" fmla="*/ 595274 w 4480560"/>
              <a:gd name="connsiteY14" fmla="*/ 13716 h 13716"/>
              <a:gd name="connsiteX15" fmla="*/ 0 w 4480560"/>
              <a:gd name="connsiteY15" fmla="*/ 13716 h 13716"/>
              <a:gd name="connsiteX16" fmla="*/ 0 w 4480560"/>
              <a:gd name="connsiteY16"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3716" fill="none" extrusionOk="0">
                <a:moveTo>
                  <a:pt x="0" y="0"/>
                </a:moveTo>
                <a:cubicBezTo>
                  <a:pt x="267574" y="14606"/>
                  <a:pt x="338605" y="-40"/>
                  <a:pt x="595274" y="0"/>
                </a:cubicBezTo>
                <a:cubicBezTo>
                  <a:pt x="856171" y="-2198"/>
                  <a:pt x="863435" y="-13333"/>
                  <a:pt x="1100938" y="0"/>
                </a:cubicBezTo>
                <a:cubicBezTo>
                  <a:pt x="1340270" y="17713"/>
                  <a:pt x="1418448" y="-18893"/>
                  <a:pt x="1651406" y="0"/>
                </a:cubicBezTo>
                <a:cubicBezTo>
                  <a:pt x="1875387" y="1627"/>
                  <a:pt x="2153037" y="22688"/>
                  <a:pt x="2336292" y="0"/>
                </a:cubicBezTo>
                <a:cubicBezTo>
                  <a:pt x="2522206" y="-4211"/>
                  <a:pt x="2718333" y="34959"/>
                  <a:pt x="2931566" y="0"/>
                </a:cubicBezTo>
                <a:cubicBezTo>
                  <a:pt x="3137043" y="-17106"/>
                  <a:pt x="3304331" y="1415"/>
                  <a:pt x="3482035" y="0"/>
                </a:cubicBezTo>
                <a:cubicBezTo>
                  <a:pt x="3649837" y="-24078"/>
                  <a:pt x="4010577" y="-51921"/>
                  <a:pt x="4480560" y="0"/>
                </a:cubicBezTo>
                <a:cubicBezTo>
                  <a:pt x="4480642" y="3611"/>
                  <a:pt x="4480510" y="9346"/>
                  <a:pt x="4480560" y="13716"/>
                </a:cubicBezTo>
                <a:cubicBezTo>
                  <a:pt x="4305601" y="36948"/>
                  <a:pt x="4025154" y="21890"/>
                  <a:pt x="3840480" y="13716"/>
                </a:cubicBezTo>
                <a:cubicBezTo>
                  <a:pt x="3668919" y="-16903"/>
                  <a:pt x="3556555" y="-17246"/>
                  <a:pt x="3290011" y="13716"/>
                </a:cubicBezTo>
                <a:cubicBezTo>
                  <a:pt x="2991827" y="13600"/>
                  <a:pt x="2862038" y="-27094"/>
                  <a:pt x="2560320" y="13716"/>
                </a:cubicBezTo>
                <a:cubicBezTo>
                  <a:pt x="2273396" y="32804"/>
                  <a:pt x="2159701" y="35426"/>
                  <a:pt x="1965046" y="13716"/>
                </a:cubicBezTo>
                <a:cubicBezTo>
                  <a:pt x="1785994" y="24616"/>
                  <a:pt x="1686680" y="47748"/>
                  <a:pt x="1459382" y="13716"/>
                </a:cubicBezTo>
                <a:cubicBezTo>
                  <a:pt x="1260610" y="398"/>
                  <a:pt x="913962" y="26960"/>
                  <a:pt x="774497" y="13716"/>
                </a:cubicBezTo>
                <a:cubicBezTo>
                  <a:pt x="689426" y="-2719"/>
                  <a:pt x="378264" y="1751"/>
                  <a:pt x="0" y="13716"/>
                </a:cubicBezTo>
                <a:cubicBezTo>
                  <a:pt x="-173" y="8371"/>
                  <a:pt x="-387" y="6213"/>
                  <a:pt x="0" y="0"/>
                </a:cubicBezTo>
                <a:close/>
              </a:path>
              <a:path w="4480560" h="13716" stroke="0" extrusionOk="0">
                <a:moveTo>
                  <a:pt x="0" y="0"/>
                </a:moveTo>
                <a:cubicBezTo>
                  <a:pt x="290844" y="5546"/>
                  <a:pt x="318443" y="10543"/>
                  <a:pt x="595274" y="0"/>
                </a:cubicBezTo>
                <a:cubicBezTo>
                  <a:pt x="862223" y="-10630"/>
                  <a:pt x="1008164" y="-6970"/>
                  <a:pt x="1100938" y="0"/>
                </a:cubicBezTo>
                <a:cubicBezTo>
                  <a:pt x="1231751" y="-9052"/>
                  <a:pt x="1563421" y="-55931"/>
                  <a:pt x="1830629" y="0"/>
                </a:cubicBezTo>
                <a:cubicBezTo>
                  <a:pt x="2081843" y="38764"/>
                  <a:pt x="2181743" y="16966"/>
                  <a:pt x="2425903" y="0"/>
                </a:cubicBezTo>
                <a:cubicBezTo>
                  <a:pt x="2657412" y="-20059"/>
                  <a:pt x="2795431" y="8423"/>
                  <a:pt x="3021178" y="0"/>
                </a:cubicBezTo>
                <a:cubicBezTo>
                  <a:pt x="3275119" y="-4749"/>
                  <a:pt x="3480943" y="2522"/>
                  <a:pt x="3750869" y="0"/>
                </a:cubicBezTo>
                <a:cubicBezTo>
                  <a:pt x="4005211" y="16055"/>
                  <a:pt x="4302144" y="-2969"/>
                  <a:pt x="4480560" y="0"/>
                </a:cubicBezTo>
                <a:cubicBezTo>
                  <a:pt x="4480397" y="3458"/>
                  <a:pt x="4481383" y="8632"/>
                  <a:pt x="4480560" y="13716"/>
                </a:cubicBezTo>
                <a:cubicBezTo>
                  <a:pt x="4261480" y="-10003"/>
                  <a:pt x="4206199" y="28529"/>
                  <a:pt x="3930091" y="13716"/>
                </a:cubicBezTo>
                <a:cubicBezTo>
                  <a:pt x="3666932" y="-15474"/>
                  <a:pt x="3493645" y="14804"/>
                  <a:pt x="3290011" y="13716"/>
                </a:cubicBezTo>
                <a:cubicBezTo>
                  <a:pt x="3137078" y="-41032"/>
                  <a:pt x="2894690" y="-17948"/>
                  <a:pt x="2649931" y="13716"/>
                </a:cubicBezTo>
                <a:cubicBezTo>
                  <a:pt x="2413020" y="21294"/>
                  <a:pt x="2225991" y="-10559"/>
                  <a:pt x="2054657" y="13716"/>
                </a:cubicBezTo>
                <a:cubicBezTo>
                  <a:pt x="1886877" y="37541"/>
                  <a:pt x="1548763" y="45390"/>
                  <a:pt x="1324966" y="13716"/>
                </a:cubicBezTo>
                <a:cubicBezTo>
                  <a:pt x="1040995" y="1897"/>
                  <a:pt x="786929" y="-17655"/>
                  <a:pt x="595274" y="13716"/>
                </a:cubicBezTo>
                <a:cubicBezTo>
                  <a:pt x="371401" y="32831"/>
                  <a:pt x="168483" y="23167"/>
                  <a:pt x="0" y="13716"/>
                </a:cubicBezTo>
                <a:cubicBezTo>
                  <a:pt x="-740" y="8467"/>
                  <a:pt x="-279" y="4434"/>
                  <a:pt x="0" y="0"/>
                </a:cubicBezTo>
                <a:close/>
              </a:path>
              <a:path w="4480560" h="13716" fill="none" stroke="0" extrusionOk="0">
                <a:moveTo>
                  <a:pt x="0" y="0"/>
                </a:moveTo>
                <a:cubicBezTo>
                  <a:pt x="254633" y="596"/>
                  <a:pt x="318854" y="8353"/>
                  <a:pt x="595274" y="0"/>
                </a:cubicBezTo>
                <a:cubicBezTo>
                  <a:pt x="857042" y="-2503"/>
                  <a:pt x="863005" y="-13327"/>
                  <a:pt x="1100938" y="0"/>
                </a:cubicBezTo>
                <a:cubicBezTo>
                  <a:pt x="1322315" y="28736"/>
                  <a:pt x="1429801" y="-15572"/>
                  <a:pt x="1651406" y="0"/>
                </a:cubicBezTo>
                <a:cubicBezTo>
                  <a:pt x="1861310" y="20479"/>
                  <a:pt x="2199002" y="36173"/>
                  <a:pt x="2336292" y="0"/>
                </a:cubicBezTo>
                <a:cubicBezTo>
                  <a:pt x="2504451" y="-23230"/>
                  <a:pt x="2735943" y="-3451"/>
                  <a:pt x="2931566" y="0"/>
                </a:cubicBezTo>
                <a:cubicBezTo>
                  <a:pt x="3109081" y="-33272"/>
                  <a:pt x="3310374" y="39503"/>
                  <a:pt x="3482035" y="0"/>
                </a:cubicBezTo>
                <a:cubicBezTo>
                  <a:pt x="3630968" y="-117346"/>
                  <a:pt x="3975789" y="30358"/>
                  <a:pt x="4480560" y="0"/>
                </a:cubicBezTo>
                <a:cubicBezTo>
                  <a:pt x="4480546" y="3532"/>
                  <a:pt x="4481771" y="9530"/>
                  <a:pt x="4480560" y="13716"/>
                </a:cubicBezTo>
                <a:cubicBezTo>
                  <a:pt x="4299745" y="8025"/>
                  <a:pt x="4055484" y="54224"/>
                  <a:pt x="3840480" y="13716"/>
                </a:cubicBezTo>
                <a:cubicBezTo>
                  <a:pt x="3665362" y="14404"/>
                  <a:pt x="3548412" y="6532"/>
                  <a:pt x="3290011" y="13716"/>
                </a:cubicBezTo>
                <a:cubicBezTo>
                  <a:pt x="3037450" y="36923"/>
                  <a:pt x="2862123" y="43167"/>
                  <a:pt x="2560320" y="13716"/>
                </a:cubicBezTo>
                <a:cubicBezTo>
                  <a:pt x="2308793" y="7156"/>
                  <a:pt x="2153402" y="-25971"/>
                  <a:pt x="1965046" y="13716"/>
                </a:cubicBezTo>
                <a:cubicBezTo>
                  <a:pt x="1778601" y="25944"/>
                  <a:pt x="1672011" y="23840"/>
                  <a:pt x="1459382" y="13716"/>
                </a:cubicBezTo>
                <a:cubicBezTo>
                  <a:pt x="1212351" y="-9856"/>
                  <a:pt x="906131" y="12859"/>
                  <a:pt x="774497" y="13716"/>
                </a:cubicBezTo>
                <a:cubicBezTo>
                  <a:pt x="636671" y="-47283"/>
                  <a:pt x="331670" y="1705"/>
                  <a:pt x="0" y="13716"/>
                </a:cubicBezTo>
                <a:cubicBezTo>
                  <a:pt x="-561" y="8546"/>
                  <a:pt x="-377" y="614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4480560"/>
                      <a:gd name="connsiteY0" fmla="*/ 0 h 13716"/>
                      <a:gd name="connsiteX1" fmla="*/ 595274 w 4480560"/>
                      <a:gd name="connsiteY1" fmla="*/ 0 h 13716"/>
                      <a:gd name="connsiteX2" fmla="*/ 1100938 w 4480560"/>
                      <a:gd name="connsiteY2" fmla="*/ 0 h 13716"/>
                      <a:gd name="connsiteX3" fmla="*/ 1651406 w 4480560"/>
                      <a:gd name="connsiteY3" fmla="*/ 0 h 13716"/>
                      <a:gd name="connsiteX4" fmla="*/ 2336292 w 4480560"/>
                      <a:gd name="connsiteY4" fmla="*/ 0 h 13716"/>
                      <a:gd name="connsiteX5" fmla="*/ 2931566 w 4480560"/>
                      <a:gd name="connsiteY5" fmla="*/ 0 h 13716"/>
                      <a:gd name="connsiteX6" fmla="*/ 3482035 w 4480560"/>
                      <a:gd name="connsiteY6" fmla="*/ 0 h 13716"/>
                      <a:gd name="connsiteX7" fmla="*/ 4480560 w 4480560"/>
                      <a:gd name="connsiteY7" fmla="*/ 0 h 13716"/>
                      <a:gd name="connsiteX8" fmla="*/ 4480560 w 4480560"/>
                      <a:gd name="connsiteY8" fmla="*/ 13716 h 13716"/>
                      <a:gd name="connsiteX9" fmla="*/ 3840480 w 4480560"/>
                      <a:gd name="connsiteY9" fmla="*/ 13716 h 13716"/>
                      <a:gd name="connsiteX10" fmla="*/ 3290011 w 4480560"/>
                      <a:gd name="connsiteY10" fmla="*/ 13716 h 13716"/>
                      <a:gd name="connsiteX11" fmla="*/ 2560320 w 4480560"/>
                      <a:gd name="connsiteY11" fmla="*/ 13716 h 13716"/>
                      <a:gd name="connsiteX12" fmla="*/ 1965046 w 4480560"/>
                      <a:gd name="connsiteY12" fmla="*/ 13716 h 13716"/>
                      <a:gd name="connsiteX13" fmla="*/ 1459382 w 4480560"/>
                      <a:gd name="connsiteY13" fmla="*/ 13716 h 13716"/>
                      <a:gd name="connsiteX14" fmla="*/ 774497 w 4480560"/>
                      <a:gd name="connsiteY14" fmla="*/ 13716 h 13716"/>
                      <a:gd name="connsiteX15" fmla="*/ 0 w 4480560"/>
                      <a:gd name="connsiteY15" fmla="*/ 13716 h 13716"/>
                      <a:gd name="connsiteX16" fmla="*/ 0 w 4480560"/>
                      <a:gd name="connsiteY16"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3716"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273" y="3379"/>
                          <a:pt x="4480768" y="9289"/>
                          <a:pt x="4480560" y="13716"/>
                        </a:cubicBezTo>
                        <a:cubicBezTo>
                          <a:pt x="4314132" y="10352"/>
                          <a:pt x="4028383" y="32060"/>
                          <a:pt x="3840480" y="13716"/>
                        </a:cubicBezTo>
                        <a:cubicBezTo>
                          <a:pt x="3652577" y="-4628"/>
                          <a:pt x="3547615" y="-1724"/>
                          <a:pt x="3290011" y="13716"/>
                        </a:cubicBezTo>
                        <a:cubicBezTo>
                          <a:pt x="3032407" y="29156"/>
                          <a:pt x="2830268" y="4147"/>
                          <a:pt x="2560320" y="13716"/>
                        </a:cubicBezTo>
                        <a:cubicBezTo>
                          <a:pt x="2290372" y="23285"/>
                          <a:pt x="2147422" y="2156"/>
                          <a:pt x="1965046" y="13716"/>
                        </a:cubicBezTo>
                        <a:cubicBezTo>
                          <a:pt x="1782670" y="25276"/>
                          <a:pt x="1689791" y="36108"/>
                          <a:pt x="1459382" y="13716"/>
                        </a:cubicBezTo>
                        <a:cubicBezTo>
                          <a:pt x="1228973" y="-8676"/>
                          <a:pt x="915486" y="31929"/>
                          <a:pt x="774497" y="13716"/>
                        </a:cubicBezTo>
                        <a:cubicBezTo>
                          <a:pt x="633508" y="-4497"/>
                          <a:pt x="361442" y="-15679"/>
                          <a:pt x="0" y="13716"/>
                        </a:cubicBezTo>
                        <a:cubicBezTo>
                          <a:pt x="-362" y="8190"/>
                          <a:pt x="-434" y="6098"/>
                          <a:pt x="0" y="0"/>
                        </a:cubicBezTo>
                        <a:close/>
                      </a:path>
                      <a:path w="4480560" h="13716"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80360" y="3832"/>
                          <a:pt x="4481152" y="9314"/>
                          <a:pt x="4480560" y="13716"/>
                        </a:cubicBezTo>
                        <a:cubicBezTo>
                          <a:pt x="4279652" y="-11422"/>
                          <a:pt x="4200762" y="36994"/>
                          <a:pt x="3930091" y="13716"/>
                        </a:cubicBezTo>
                        <a:cubicBezTo>
                          <a:pt x="3659420" y="-9562"/>
                          <a:pt x="3456052" y="17722"/>
                          <a:pt x="3290011" y="13716"/>
                        </a:cubicBezTo>
                        <a:cubicBezTo>
                          <a:pt x="3123970" y="9710"/>
                          <a:pt x="2882392" y="28246"/>
                          <a:pt x="2649931" y="13716"/>
                        </a:cubicBezTo>
                        <a:cubicBezTo>
                          <a:pt x="2417470" y="-814"/>
                          <a:pt x="2238426" y="2765"/>
                          <a:pt x="2054657" y="13716"/>
                        </a:cubicBezTo>
                        <a:cubicBezTo>
                          <a:pt x="1870888" y="24667"/>
                          <a:pt x="1566368" y="40468"/>
                          <a:pt x="1324966" y="13716"/>
                        </a:cubicBezTo>
                        <a:cubicBezTo>
                          <a:pt x="1083564" y="-13036"/>
                          <a:pt x="787410" y="6374"/>
                          <a:pt x="595274" y="13716"/>
                        </a:cubicBezTo>
                        <a:cubicBezTo>
                          <a:pt x="403138" y="21058"/>
                          <a:pt x="169622" y="5927"/>
                          <a:pt x="0" y="13716"/>
                        </a:cubicBezTo>
                        <a:cubicBezTo>
                          <a:pt x="-475" y="8699"/>
                          <a:pt x="-565" y="4408"/>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5">
            <a:extLst>
              <a:ext uri="{FF2B5EF4-FFF2-40B4-BE49-F238E27FC236}">
                <a16:creationId xmlns:a16="http://schemas.microsoft.com/office/drawing/2014/main" id="{C0F5A9C7-98E8-6E40-B1DE-0DFF495E8A71}"/>
              </a:ext>
            </a:extLst>
          </p:cNvPr>
          <p:cNvSpPr>
            <a:spLocks noGrp="1"/>
          </p:cNvSpPr>
          <p:nvPr>
            <p:ph idx="1"/>
          </p:nvPr>
        </p:nvSpPr>
        <p:spPr>
          <a:xfrm>
            <a:off x="3844813" y="552091"/>
            <a:ext cx="4668251" cy="5431536"/>
          </a:xfrm>
        </p:spPr>
        <p:txBody>
          <a:bodyPr anchor="ctr">
            <a:normAutofit/>
          </a:bodyPr>
          <a:lstStyle/>
          <a:p>
            <a:r>
              <a:rPr lang="en-US" sz="1900" dirty="0"/>
              <a:t>Primarily the three principals: Edward, Harold, William.</a:t>
            </a:r>
          </a:p>
          <a:p>
            <a:r>
              <a:rPr lang="en-US" sz="1900" dirty="0"/>
              <a:t>Little in terms of language.</a:t>
            </a:r>
          </a:p>
          <a:p>
            <a:r>
              <a:rPr lang="en-US" sz="1900" dirty="0"/>
              <a:t>Costume, posture, status, relationships, choices made, treatment of others, behavior within tradition and expectations.</a:t>
            </a:r>
          </a:p>
          <a:p>
            <a:r>
              <a:rPr lang="en-US" sz="1900" dirty="0"/>
              <a:t>Attitude of others—expected, required,  chosen.</a:t>
            </a:r>
          </a:p>
          <a:p>
            <a:r>
              <a:rPr lang="en-US" sz="1900" dirty="0"/>
              <a:t>In one instance, “spirit world.”</a:t>
            </a:r>
          </a:p>
        </p:txBody>
      </p:sp>
    </p:spTree>
    <p:extLst>
      <p:ext uri="{BB962C8B-B14F-4D97-AF65-F5344CB8AC3E}">
        <p14:creationId xmlns:p14="http://schemas.microsoft.com/office/powerpoint/2010/main" val="170620607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Picture Placeholder 4" descr="The Bayeux Tapestry_p88-89_EadwardusRexUbiHarold.jpg"/>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t="-7386" b="-7386"/>
          <a:stretch>
            <a:fillRect/>
          </a:stretch>
        </p:blipFill>
        <p:spPr>
          <a:xfrm>
            <a:off x="685800" y="304800"/>
            <a:ext cx="7772400" cy="5829300"/>
          </a:xfrm>
        </p:spPr>
      </p:pic>
      <p:sp>
        <p:nvSpPr>
          <p:cNvPr id="4" name="Text Placeholder 3"/>
          <p:cNvSpPr>
            <a:spLocks noGrp="1"/>
          </p:cNvSpPr>
          <p:nvPr>
            <p:ph type="body" sz="half" idx="2"/>
          </p:nvPr>
        </p:nvSpPr>
        <p:spPr>
          <a:xfrm>
            <a:off x="609600" y="5638800"/>
            <a:ext cx="7772400" cy="804862"/>
          </a:xfrm>
        </p:spPr>
        <p:txBody>
          <a:bodyPr>
            <a:normAutofit fontScale="85000" lnSpcReduction="10000"/>
          </a:bodyPr>
          <a:lstStyle/>
          <a:p>
            <a:endParaRPr lang="en-US" dirty="0"/>
          </a:p>
          <a:p>
            <a:endParaRPr lang="en-US" dirty="0"/>
          </a:p>
          <a:p>
            <a:r>
              <a:rPr lang="en-US" dirty="0"/>
              <a:t>Scene One: “King Edward, where Harold”: </a:t>
            </a:r>
            <a:r>
              <a:rPr lang="en-US" u="sng" dirty="0"/>
              <a:t>Five elements: dividers; margins; central image; text. </a:t>
            </a:r>
            <a:r>
              <a:rPr lang="en-US" u="sng" dirty="0" err="1"/>
              <a:t>Indended</a:t>
            </a:r>
            <a:r>
              <a:rPr lang="en-US" u="sng" dirty="0"/>
              <a:t> to be “read.”</a:t>
            </a:r>
          </a:p>
        </p:txBody>
      </p:sp>
    </p:spTree>
    <p:extLst>
      <p:ext uri="{BB962C8B-B14F-4D97-AF65-F5344CB8AC3E}">
        <p14:creationId xmlns:p14="http://schemas.microsoft.com/office/powerpoint/2010/main" val="38763429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84769FE-1656-422F-86E1-8C1B16C27B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CB249F6D-244F-494A-98B9-5CC7413C4F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6820" y="682754"/>
            <a:ext cx="4119369" cy="5492493"/>
          </a:xfrm>
          <a:custGeom>
            <a:avLst/>
            <a:gdLst>
              <a:gd name="connsiteX0" fmla="*/ 2746247 w 5492493"/>
              <a:gd name="connsiteY0" fmla="*/ 0 h 5492493"/>
              <a:gd name="connsiteX1" fmla="*/ 5492493 w 5492493"/>
              <a:gd name="connsiteY1" fmla="*/ 2746247 h 5492493"/>
              <a:gd name="connsiteX2" fmla="*/ 2746247 w 5492493"/>
              <a:gd name="connsiteY2" fmla="*/ 5492493 h 5492493"/>
              <a:gd name="connsiteX3" fmla="*/ 0 w 5492493"/>
              <a:gd name="connsiteY3" fmla="*/ 2746247 h 5492493"/>
              <a:gd name="connsiteX4" fmla="*/ 2746247 w 5492493"/>
              <a:gd name="connsiteY4" fmla="*/ 0 h 5492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2493" h="5492493">
                <a:moveTo>
                  <a:pt x="2746247" y="0"/>
                </a:moveTo>
                <a:cubicBezTo>
                  <a:pt x="4262957" y="0"/>
                  <a:pt x="5492493" y="1229536"/>
                  <a:pt x="5492493" y="2746247"/>
                </a:cubicBezTo>
                <a:cubicBezTo>
                  <a:pt x="5492493" y="4262957"/>
                  <a:pt x="4262957" y="5492493"/>
                  <a:pt x="2746247" y="5492493"/>
                </a:cubicBezTo>
                <a:cubicBezTo>
                  <a:pt x="1229536" y="5492493"/>
                  <a:pt x="0" y="4262957"/>
                  <a:pt x="0" y="2746247"/>
                </a:cubicBezTo>
                <a:cubicBezTo>
                  <a:pt x="0" y="1229536"/>
                  <a:pt x="1229536" y="0"/>
                  <a:pt x="2746247" y="0"/>
                </a:cubicBezTo>
                <a:close/>
              </a:path>
            </a:pathLst>
          </a:custGeom>
          <a:solidFill>
            <a:schemeClr val="tx1">
              <a:lumMod val="50000"/>
              <a:lumOff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Oval 11">
            <a:extLst>
              <a:ext uri="{FF2B5EF4-FFF2-40B4-BE49-F238E27FC236}">
                <a16:creationId xmlns:a16="http://schemas.microsoft.com/office/drawing/2014/main" id="{506C536E-6ECA-4211-AF8C-A2671C484D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25695" y="5435945"/>
            <a:ext cx="326571" cy="435428"/>
          </a:xfrm>
          <a:prstGeom prst="ellipse">
            <a:avLst/>
          </a:prstGeom>
          <a:solidFill>
            <a:schemeClr val="tx1">
              <a:lumMod val="65000"/>
              <a:lumOff val="3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AEAA70EA-2201-4F5D-AF08-58CFF851CC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758694" y="3567390"/>
            <a:ext cx="1733855" cy="2303982"/>
          </a:xfrm>
          <a:custGeom>
            <a:avLst/>
            <a:gdLst>
              <a:gd name="connsiteX0" fmla="*/ 0 w 3108399"/>
              <a:gd name="connsiteY0" fmla="*/ 0 h 3097879"/>
              <a:gd name="connsiteX1" fmla="*/ 159985 w 3108399"/>
              <a:gd name="connsiteY1" fmla="*/ 4045 h 3097879"/>
              <a:gd name="connsiteX2" fmla="*/ 3092907 w 3108399"/>
              <a:gd name="connsiteY2" fmla="*/ 2791087 h 3097879"/>
              <a:gd name="connsiteX3" fmla="*/ 3108399 w 3108399"/>
              <a:gd name="connsiteY3" fmla="*/ 3097879 h 3097879"/>
              <a:gd name="connsiteX4" fmla="*/ 2470733 w 3108399"/>
              <a:gd name="connsiteY4" fmla="*/ 3097879 h 3097879"/>
              <a:gd name="connsiteX5" fmla="*/ 2458534 w 3108399"/>
              <a:gd name="connsiteY5" fmla="*/ 2856285 h 3097879"/>
              <a:gd name="connsiteX6" fmla="*/ 252674 w 3108399"/>
              <a:gd name="connsiteY6" fmla="*/ 650424 h 3097879"/>
              <a:gd name="connsiteX7" fmla="*/ 0 w 3108399"/>
              <a:gd name="connsiteY7" fmla="*/ 637665 h 3097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08399" h="3097879">
                <a:moveTo>
                  <a:pt x="0" y="0"/>
                </a:moveTo>
                <a:lnTo>
                  <a:pt x="159985" y="4045"/>
                </a:lnTo>
                <a:cubicBezTo>
                  <a:pt x="1696687" y="81941"/>
                  <a:pt x="2939004" y="1275632"/>
                  <a:pt x="3092907" y="2791087"/>
                </a:cubicBezTo>
                <a:lnTo>
                  <a:pt x="3108399" y="3097879"/>
                </a:lnTo>
                <a:lnTo>
                  <a:pt x="2470733" y="3097879"/>
                </a:lnTo>
                <a:lnTo>
                  <a:pt x="2458534" y="2856285"/>
                </a:lnTo>
                <a:cubicBezTo>
                  <a:pt x="2340416" y="1693197"/>
                  <a:pt x="1415762" y="768542"/>
                  <a:pt x="252674" y="650424"/>
                </a:cubicBezTo>
                <a:lnTo>
                  <a:pt x="0" y="637665"/>
                </a:lnTo>
                <a:close/>
              </a:path>
            </a:pathLst>
          </a:custGeom>
          <a:solidFill>
            <a:schemeClr val="accent6">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93BC034B-7CB2-F742-A80B-EB03A1567810}"/>
              </a:ext>
            </a:extLst>
          </p:cNvPr>
          <p:cNvSpPr>
            <a:spLocks noGrp="1"/>
          </p:cNvSpPr>
          <p:nvPr>
            <p:ph type="title"/>
          </p:nvPr>
        </p:nvSpPr>
        <p:spPr>
          <a:xfrm>
            <a:off x="5233737" y="1431042"/>
            <a:ext cx="3041924" cy="3995916"/>
          </a:xfrm>
        </p:spPr>
        <p:txBody>
          <a:bodyPr anchor="ctr">
            <a:normAutofit/>
          </a:bodyPr>
          <a:lstStyle/>
          <a:p>
            <a:r>
              <a:rPr lang="en-US" dirty="0">
                <a:solidFill>
                  <a:schemeClr val="tx1">
                    <a:lumMod val="95000"/>
                    <a:lumOff val="5000"/>
                  </a:schemeClr>
                </a:solidFill>
              </a:rPr>
              <a:t>Strategies we may use to make best use of ”Us”</a:t>
            </a:r>
          </a:p>
        </p:txBody>
      </p:sp>
      <p:sp>
        <p:nvSpPr>
          <p:cNvPr id="3" name="Content Placeholder 2">
            <a:extLst>
              <a:ext uri="{FF2B5EF4-FFF2-40B4-BE49-F238E27FC236}">
                <a16:creationId xmlns:a16="http://schemas.microsoft.com/office/drawing/2014/main" id="{E953A441-A8B7-9C47-8C99-B2AAB4FC7A38}"/>
              </a:ext>
            </a:extLst>
          </p:cNvPr>
          <p:cNvSpPr>
            <a:spLocks noGrp="1"/>
          </p:cNvSpPr>
          <p:nvPr>
            <p:ph idx="1"/>
          </p:nvPr>
        </p:nvSpPr>
        <p:spPr>
          <a:xfrm>
            <a:off x="1097280" y="1431042"/>
            <a:ext cx="2945869" cy="3995916"/>
          </a:xfrm>
        </p:spPr>
        <p:txBody>
          <a:bodyPr anchor="ctr">
            <a:normAutofit/>
          </a:bodyPr>
          <a:lstStyle/>
          <a:p>
            <a:pPr marL="457200" lvl="1" indent="0">
              <a:buNone/>
            </a:pPr>
            <a:r>
              <a:rPr lang="en-US" sz="1600" dirty="0">
                <a:solidFill>
                  <a:schemeClr val="tx1">
                    <a:lumMod val="85000"/>
                    <a:lumOff val="15000"/>
                  </a:schemeClr>
                </a:solidFill>
              </a:rPr>
              <a:t>Your skills, interests, and desires:</a:t>
            </a:r>
          </a:p>
          <a:p>
            <a:pPr lvl="2"/>
            <a:r>
              <a:rPr lang="en-US" sz="1600" dirty="0">
                <a:solidFill>
                  <a:schemeClr val="tx1">
                    <a:lumMod val="85000"/>
                    <a:lumOff val="15000"/>
                  </a:schemeClr>
                </a:solidFill>
              </a:rPr>
              <a:t>After-hours Conversations</a:t>
            </a:r>
          </a:p>
          <a:p>
            <a:pPr lvl="2"/>
            <a:r>
              <a:rPr lang="en-US" sz="1600" dirty="0">
                <a:solidFill>
                  <a:schemeClr val="tx1">
                    <a:lumMod val="85000"/>
                    <a:lumOff val="15000"/>
                  </a:schemeClr>
                </a:solidFill>
              </a:rPr>
              <a:t>Fish Bowls</a:t>
            </a:r>
          </a:p>
          <a:p>
            <a:pPr lvl="2"/>
            <a:r>
              <a:rPr lang="en-US" sz="1600" dirty="0">
                <a:solidFill>
                  <a:schemeClr val="tx1">
                    <a:lumMod val="85000"/>
                    <a:lumOff val="15000"/>
                  </a:schemeClr>
                </a:solidFill>
              </a:rPr>
              <a:t>Polls</a:t>
            </a:r>
          </a:p>
          <a:p>
            <a:pPr marL="0" indent="0">
              <a:buNone/>
            </a:pPr>
            <a:endParaRPr lang="en-US" sz="1600" dirty="0">
              <a:solidFill>
                <a:schemeClr val="tx1">
                  <a:lumMod val="85000"/>
                  <a:lumOff val="15000"/>
                </a:schemeClr>
              </a:solidFill>
            </a:endParaRPr>
          </a:p>
        </p:txBody>
      </p:sp>
    </p:spTree>
    <p:extLst>
      <p:ext uri="{BB962C8B-B14F-4D97-AF65-F5344CB8AC3E}">
        <p14:creationId xmlns:p14="http://schemas.microsoft.com/office/powerpoint/2010/main" val="149657143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4D24BFD5-D814-402B-B6C4-EEF6AE14B0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3E5C1CDA-2AE1-564F-BAB9-B0FE2C5748AE}"/>
              </a:ext>
            </a:extLst>
          </p:cNvPr>
          <p:cNvSpPr>
            <a:spLocks noGrp="1"/>
          </p:cNvSpPr>
          <p:nvPr>
            <p:ph type="title"/>
          </p:nvPr>
        </p:nvSpPr>
        <p:spPr>
          <a:xfrm>
            <a:off x="628650" y="1122362"/>
            <a:ext cx="4711446" cy="4135437"/>
          </a:xfrm>
        </p:spPr>
        <p:txBody>
          <a:bodyPr vert="horz" lIns="91440" tIns="45720" rIns="91440" bIns="45720" rtlCol="0" anchor="b">
            <a:normAutofit/>
          </a:bodyPr>
          <a:lstStyle/>
          <a:p>
            <a:pPr algn="l" defTabSz="914400">
              <a:lnSpc>
                <a:spcPct val="90000"/>
              </a:lnSpc>
            </a:pPr>
            <a:r>
              <a:rPr lang="en-US" sz="1900" kern="1200" dirty="0">
                <a:solidFill>
                  <a:schemeClr val="tx1"/>
                </a:solidFill>
                <a:latin typeface="+mj-lt"/>
                <a:ea typeface="+mj-ea"/>
                <a:cs typeface="+mj-cs"/>
              </a:rPr>
              <a:t>EMBROIDERY AND INDIVIDUAL FACES</a:t>
            </a:r>
            <a:br>
              <a:rPr lang="en-US" sz="1900" kern="1200" dirty="0">
                <a:solidFill>
                  <a:schemeClr val="tx1"/>
                </a:solidFill>
                <a:latin typeface="+mj-lt"/>
                <a:ea typeface="+mj-ea"/>
                <a:cs typeface="+mj-cs"/>
              </a:rPr>
            </a:br>
            <a:br>
              <a:rPr lang="en-US" sz="1900" kern="1200" dirty="0">
                <a:solidFill>
                  <a:schemeClr val="tx1"/>
                </a:solidFill>
                <a:latin typeface="+mj-lt"/>
                <a:ea typeface="+mj-ea"/>
                <a:cs typeface="+mj-cs"/>
              </a:rPr>
            </a:br>
            <a:r>
              <a:rPr lang="en-US" sz="1900" kern="1200" dirty="0">
                <a:solidFill>
                  <a:schemeClr val="tx1"/>
                </a:solidFill>
                <a:latin typeface="+mj-lt"/>
                <a:ea typeface="+mj-ea"/>
                <a:cs typeface="+mj-cs"/>
              </a:rPr>
              <a:t>“Embroidery is not a medium which allows scope for the finer touches of physical or psychological portraiture. What matters is that the key figures appear in the right place and are readily identifiable, something which is best achieved with the aid of distinctive attributes of clothing, weaponry, or setting.”</a:t>
            </a:r>
            <a:br>
              <a:rPr lang="en-US" sz="1900" kern="1200" dirty="0">
                <a:solidFill>
                  <a:schemeClr val="tx1"/>
                </a:solidFill>
                <a:latin typeface="+mj-lt"/>
                <a:ea typeface="+mj-ea"/>
                <a:cs typeface="+mj-cs"/>
              </a:rPr>
            </a:br>
            <a:br>
              <a:rPr lang="en-US" sz="1900" kern="1200" dirty="0">
                <a:solidFill>
                  <a:schemeClr val="tx1"/>
                </a:solidFill>
                <a:latin typeface="+mj-lt"/>
                <a:ea typeface="+mj-ea"/>
                <a:cs typeface="+mj-cs"/>
              </a:rPr>
            </a:br>
            <a:r>
              <a:rPr lang="en-US" sz="1900" kern="1200" dirty="0">
                <a:solidFill>
                  <a:schemeClr val="tx1"/>
                </a:solidFill>
                <a:latin typeface="+mj-lt"/>
                <a:ea typeface="+mj-ea"/>
                <a:cs typeface="+mj-cs"/>
              </a:rPr>
              <a:t>(There are 626 people on the tapestry. Only 15 are named.)</a:t>
            </a:r>
            <a:br>
              <a:rPr lang="en-US" sz="1900" kern="1200" dirty="0">
                <a:solidFill>
                  <a:schemeClr val="tx1"/>
                </a:solidFill>
                <a:latin typeface="+mj-lt"/>
                <a:ea typeface="+mj-ea"/>
                <a:cs typeface="+mj-cs"/>
              </a:rPr>
            </a:br>
            <a:br>
              <a:rPr lang="en-US" sz="1900" kern="1200" dirty="0">
                <a:solidFill>
                  <a:schemeClr val="tx1"/>
                </a:solidFill>
                <a:latin typeface="+mj-lt"/>
                <a:ea typeface="+mj-ea"/>
                <a:cs typeface="+mj-cs"/>
              </a:rPr>
            </a:br>
            <a:r>
              <a:rPr lang="en-US" sz="1900" kern="1200" dirty="0">
                <a:solidFill>
                  <a:schemeClr val="tx1"/>
                </a:solidFill>
                <a:latin typeface="+mj-lt"/>
                <a:ea typeface="+mj-ea"/>
                <a:cs typeface="+mj-cs"/>
              </a:rPr>
              <a:t>Lucien Musset</a:t>
            </a:r>
          </a:p>
        </p:txBody>
      </p:sp>
      <p:sp>
        <p:nvSpPr>
          <p:cNvPr id="30" name="Rectangle 10">
            <a:extLst>
              <a:ext uri="{FF2B5EF4-FFF2-40B4-BE49-F238E27FC236}">
                <a16:creationId xmlns:a16="http://schemas.microsoft.com/office/drawing/2014/main" id="{36FED7E8-9A97-475F-9FA4-113410D443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79604" y="1031284"/>
            <a:ext cx="2735746" cy="4436126"/>
          </a:xfrm>
          <a:custGeom>
            <a:avLst/>
            <a:gdLst>
              <a:gd name="connsiteX0" fmla="*/ 0 w 2735746"/>
              <a:gd name="connsiteY0" fmla="*/ 0 h 4436126"/>
              <a:gd name="connsiteX1" fmla="*/ 601864 w 2735746"/>
              <a:gd name="connsiteY1" fmla="*/ 0 h 4436126"/>
              <a:gd name="connsiteX2" fmla="*/ 1203728 w 2735746"/>
              <a:gd name="connsiteY2" fmla="*/ 0 h 4436126"/>
              <a:gd name="connsiteX3" fmla="*/ 1860307 w 2735746"/>
              <a:gd name="connsiteY3" fmla="*/ 0 h 4436126"/>
              <a:gd name="connsiteX4" fmla="*/ 2735746 w 2735746"/>
              <a:gd name="connsiteY4" fmla="*/ 0 h 4436126"/>
              <a:gd name="connsiteX5" fmla="*/ 2735746 w 2735746"/>
              <a:gd name="connsiteY5" fmla="*/ 722455 h 4436126"/>
              <a:gd name="connsiteX6" fmla="*/ 2735746 w 2735746"/>
              <a:gd name="connsiteY6" fmla="*/ 1400548 h 4436126"/>
              <a:gd name="connsiteX7" fmla="*/ 2735746 w 2735746"/>
              <a:gd name="connsiteY7" fmla="*/ 2123003 h 4436126"/>
              <a:gd name="connsiteX8" fmla="*/ 2735746 w 2735746"/>
              <a:gd name="connsiteY8" fmla="*/ 2623652 h 4436126"/>
              <a:gd name="connsiteX9" fmla="*/ 2735746 w 2735746"/>
              <a:gd name="connsiteY9" fmla="*/ 3346106 h 4436126"/>
              <a:gd name="connsiteX10" fmla="*/ 2735746 w 2735746"/>
              <a:gd name="connsiteY10" fmla="*/ 4436126 h 4436126"/>
              <a:gd name="connsiteX11" fmla="*/ 2106524 w 2735746"/>
              <a:gd name="connsiteY11" fmla="*/ 4436126 h 4436126"/>
              <a:gd name="connsiteX12" fmla="*/ 1449945 w 2735746"/>
              <a:gd name="connsiteY12" fmla="*/ 4436126 h 4436126"/>
              <a:gd name="connsiteX13" fmla="*/ 793366 w 2735746"/>
              <a:gd name="connsiteY13" fmla="*/ 4436126 h 4436126"/>
              <a:gd name="connsiteX14" fmla="*/ 0 w 2735746"/>
              <a:gd name="connsiteY14" fmla="*/ 4436126 h 4436126"/>
              <a:gd name="connsiteX15" fmla="*/ 0 w 2735746"/>
              <a:gd name="connsiteY15" fmla="*/ 3713671 h 4436126"/>
              <a:gd name="connsiteX16" fmla="*/ 0 w 2735746"/>
              <a:gd name="connsiteY16" fmla="*/ 3124300 h 4436126"/>
              <a:gd name="connsiteX17" fmla="*/ 0 w 2735746"/>
              <a:gd name="connsiteY17" fmla="*/ 2446207 h 4436126"/>
              <a:gd name="connsiteX18" fmla="*/ 0 w 2735746"/>
              <a:gd name="connsiteY18" fmla="*/ 1856836 h 4436126"/>
              <a:gd name="connsiteX19" fmla="*/ 0 w 2735746"/>
              <a:gd name="connsiteY19" fmla="*/ 1178742 h 4436126"/>
              <a:gd name="connsiteX20" fmla="*/ 0 w 2735746"/>
              <a:gd name="connsiteY20" fmla="*/ 678094 h 4436126"/>
              <a:gd name="connsiteX21" fmla="*/ 0 w 2735746"/>
              <a:gd name="connsiteY21" fmla="*/ 0 h 4436126"/>
              <a:gd name="connsiteX0" fmla="*/ 0 w 2735746"/>
              <a:gd name="connsiteY0" fmla="*/ 0 h 4436126"/>
              <a:gd name="connsiteX1" fmla="*/ 629222 w 2735746"/>
              <a:gd name="connsiteY1" fmla="*/ 0 h 4436126"/>
              <a:gd name="connsiteX2" fmla="*/ 1258443 w 2735746"/>
              <a:gd name="connsiteY2" fmla="*/ 0 h 4436126"/>
              <a:gd name="connsiteX3" fmla="*/ 1942380 w 2735746"/>
              <a:gd name="connsiteY3" fmla="*/ 0 h 4436126"/>
              <a:gd name="connsiteX4" fmla="*/ 2735746 w 2735746"/>
              <a:gd name="connsiteY4" fmla="*/ 0 h 4436126"/>
              <a:gd name="connsiteX5" fmla="*/ 2735746 w 2735746"/>
              <a:gd name="connsiteY5" fmla="*/ 589371 h 4436126"/>
              <a:gd name="connsiteX6" fmla="*/ 2735746 w 2735746"/>
              <a:gd name="connsiteY6" fmla="*/ 1090020 h 4436126"/>
              <a:gd name="connsiteX7" fmla="*/ 2735746 w 2735746"/>
              <a:gd name="connsiteY7" fmla="*/ 1812474 h 4436126"/>
              <a:gd name="connsiteX8" fmla="*/ 2735746 w 2735746"/>
              <a:gd name="connsiteY8" fmla="*/ 2401845 h 4436126"/>
              <a:gd name="connsiteX9" fmla="*/ 2735746 w 2735746"/>
              <a:gd name="connsiteY9" fmla="*/ 3124300 h 4436126"/>
              <a:gd name="connsiteX10" fmla="*/ 2735746 w 2735746"/>
              <a:gd name="connsiteY10" fmla="*/ 3758032 h 4436126"/>
              <a:gd name="connsiteX11" fmla="*/ 2735746 w 2735746"/>
              <a:gd name="connsiteY11" fmla="*/ 4436126 h 4436126"/>
              <a:gd name="connsiteX12" fmla="*/ 2051810 w 2735746"/>
              <a:gd name="connsiteY12" fmla="*/ 4436126 h 4436126"/>
              <a:gd name="connsiteX13" fmla="*/ 1422588 w 2735746"/>
              <a:gd name="connsiteY13" fmla="*/ 4436126 h 4436126"/>
              <a:gd name="connsiteX14" fmla="*/ 820724 w 2735746"/>
              <a:gd name="connsiteY14" fmla="*/ 4436126 h 4436126"/>
              <a:gd name="connsiteX15" fmla="*/ 0 w 2735746"/>
              <a:gd name="connsiteY15" fmla="*/ 4436126 h 4436126"/>
              <a:gd name="connsiteX16" fmla="*/ 0 w 2735746"/>
              <a:gd name="connsiteY16" fmla="*/ 3802394 h 4436126"/>
              <a:gd name="connsiteX17" fmla="*/ 0 w 2735746"/>
              <a:gd name="connsiteY17" fmla="*/ 3213023 h 4436126"/>
              <a:gd name="connsiteX18" fmla="*/ 0 w 2735746"/>
              <a:gd name="connsiteY18" fmla="*/ 2712374 h 4436126"/>
              <a:gd name="connsiteX19" fmla="*/ 0 w 2735746"/>
              <a:gd name="connsiteY19" fmla="*/ 1989919 h 4436126"/>
              <a:gd name="connsiteX20" fmla="*/ 0 w 2735746"/>
              <a:gd name="connsiteY20" fmla="*/ 1400548 h 4436126"/>
              <a:gd name="connsiteX21" fmla="*/ 0 w 2735746"/>
              <a:gd name="connsiteY21" fmla="*/ 811177 h 4436126"/>
              <a:gd name="connsiteX22" fmla="*/ 0 w 2735746"/>
              <a:gd name="connsiteY22" fmla="*/ 0 h 4436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735746" h="4436126" fill="none" extrusionOk="0">
                <a:moveTo>
                  <a:pt x="0" y="0"/>
                </a:moveTo>
                <a:cubicBezTo>
                  <a:pt x="161918" y="15098"/>
                  <a:pt x="458221" y="22520"/>
                  <a:pt x="601864" y="0"/>
                </a:cubicBezTo>
                <a:cubicBezTo>
                  <a:pt x="742303" y="-225"/>
                  <a:pt x="972782" y="-24016"/>
                  <a:pt x="1203728" y="0"/>
                </a:cubicBezTo>
                <a:cubicBezTo>
                  <a:pt x="1464574" y="35749"/>
                  <a:pt x="1690223" y="-18853"/>
                  <a:pt x="1860307" y="0"/>
                </a:cubicBezTo>
                <a:cubicBezTo>
                  <a:pt x="2091015" y="-5289"/>
                  <a:pt x="2433849" y="13227"/>
                  <a:pt x="2735746" y="0"/>
                </a:cubicBezTo>
                <a:cubicBezTo>
                  <a:pt x="2691943" y="331642"/>
                  <a:pt x="2734195" y="466229"/>
                  <a:pt x="2735746" y="722455"/>
                </a:cubicBezTo>
                <a:cubicBezTo>
                  <a:pt x="2777998" y="939939"/>
                  <a:pt x="2730794" y="1170283"/>
                  <a:pt x="2735746" y="1400548"/>
                </a:cubicBezTo>
                <a:cubicBezTo>
                  <a:pt x="2758008" y="1594566"/>
                  <a:pt x="2685031" y="1765863"/>
                  <a:pt x="2735746" y="2123003"/>
                </a:cubicBezTo>
                <a:cubicBezTo>
                  <a:pt x="2749790" y="2475526"/>
                  <a:pt x="2749242" y="2520814"/>
                  <a:pt x="2735746" y="2623652"/>
                </a:cubicBezTo>
                <a:cubicBezTo>
                  <a:pt x="2763944" y="2740876"/>
                  <a:pt x="2744929" y="3155128"/>
                  <a:pt x="2735746" y="3346106"/>
                </a:cubicBezTo>
                <a:cubicBezTo>
                  <a:pt x="2707044" y="3549103"/>
                  <a:pt x="2778171" y="4020259"/>
                  <a:pt x="2735746" y="4436126"/>
                </a:cubicBezTo>
                <a:cubicBezTo>
                  <a:pt x="2446908" y="4449879"/>
                  <a:pt x="2352905" y="4421330"/>
                  <a:pt x="2106524" y="4436126"/>
                </a:cubicBezTo>
                <a:cubicBezTo>
                  <a:pt x="1843695" y="4446007"/>
                  <a:pt x="1603428" y="4384233"/>
                  <a:pt x="1449945" y="4436126"/>
                </a:cubicBezTo>
                <a:cubicBezTo>
                  <a:pt x="1323819" y="4422788"/>
                  <a:pt x="918136" y="4397155"/>
                  <a:pt x="793366" y="4436126"/>
                </a:cubicBezTo>
                <a:cubicBezTo>
                  <a:pt x="622161" y="4475720"/>
                  <a:pt x="341322" y="4455575"/>
                  <a:pt x="0" y="4436126"/>
                </a:cubicBezTo>
                <a:cubicBezTo>
                  <a:pt x="20852" y="4253259"/>
                  <a:pt x="-29469" y="4050536"/>
                  <a:pt x="0" y="3713671"/>
                </a:cubicBezTo>
                <a:cubicBezTo>
                  <a:pt x="-29656" y="3428522"/>
                  <a:pt x="-21538" y="3248557"/>
                  <a:pt x="0" y="3124300"/>
                </a:cubicBezTo>
                <a:cubicBezTo>
                  <a:pt x="41108" y="2979440"/>
                  <a:pt x="61080" y="2759215"/>
                  <a:pt x="0" y="2446207"/>
                </a:cubicBezTo>
                <a:cubicBezTo>
                  <a:pt x="-33753" y="2132176"/>
                  <a:pt x="3487" y="2021867"/>
                  <a:pt x="0" y="1856836"/>
                </a:cubicBezTo>
                <a:cubicBezTo>
                  <a:pt x="-18706" y="1701271"/>
                  <a:pt x="-13970" y="1503774"/>
                  <a:pt x="0" y="1178742"/>
                </a:cubicBezTo>
                <a:cubicBezTo>
                  <a:pt x="18899" y="849552"/>
                  <a:pt x="-756" y="918381"/>
                  <a:pt x="0" y="678094"/>
                </a:cubicBezTo>
                <a:cubicBezTo>
                  <a:pt x="-10163" y="426561"/>
                  <a:pt x="-43097" y="197181"/>
                  <a:pt x="0" y="0"/>
                </a:cubicBezTo>
                <a:close/>
              </a:path>
              <a:path w="2735746" h="4436126" stroke="0" extrusionOk="0">
                <a:moveTo>
                  <a:pt x="0" y="0"/>
                </a:moveTo>
                <a:cubicBezTo>
                  <a:pt x="200822" y="19308"/>
                  <a:pt x="342023" y="-13398"/>
                  <a:pt x="629222" y="0"/>
                </a:cubicBezTo>
                <a:cubicBezTo>
                  <a:pt x="876387" y="30075"/>
                  <a:pt x="973780" y="-24948"/>
                  <a:pt x="1258443" y="0"/>
                </a:cubicBezTo>
                <a:cubicBezTo>
                  <a:pt x="1515998" y="26113"/>
                  <a:pt x="1776207" y="-7577"/>
                  <a:pt x="1942380" y="0"/>
                </a:cubicBezTo>
                <a:cubicBezTo>
                  <a:pt x="2131063" y="78079"/>
                  <a:pt x="2482968" y="27942"/>
                  <a:pt x="2735746" y="0"/>
                </a:cubicBezTo>
                <a:cubicBezTo>
                  <a:pt x="2737400" y="245719"/>
                  <a:pt x="2719438" y="313423"/>
                  <a:pt x="2735746" y="589371"/>
                </a:cubicBezTo>
                <a:cubicBezTo>
                  <a:pt x="2750024" y="830199"/>
                  <a:pt x="2706946" y="962273"/>
                  <a:pt x="2735746" y="1090020"/>
                </a:cubicBezTo>
                <a:cubicBezTo>
                  <a:pt x="2754038" y="1252221"/>
                  <a:pt x="2699363" y="1611787"/>
                  <a:pt x="2735746" y="1812474"/>
                </a:cubicBezTo>
                <a:cubicBezTo>
                  <a:pt x="2731402" y="2032514"/>
                  <a:pt x="2711860" y="2227095"/>
                  <a:pt x="2735746" y="2401845"/>
                </a:cubicBezTo>
                <a:cubicBezTo>
                  <a:pt x="2761379" y="2583646"/>
                  <a:pt x="2748855" y="2891131"/>
                  <a:pt x="2735746" y="3124300"/>
                </a:cubicBezTo>
                <a:cubicBezTo>
                  <a:pt x="2700401" y="3308867"/>
                  <a:pt x="2702601" y="3605213"/>
                  <a:pt x="2735746" y="3758032"/>
                </a:cubicBezTo>
                <a:cubicBezTo>
                  <a:pt x="2747977" y="3902618"/>
                  <a:pt x="2715004" y="4211100"/>
                  <a:pt x="2735746" y="4436126"/>
                </a:cubicBezTo>
                <a:cubicBezTo>
                  <a:pt x="2459467" y="4406822"/>
                  <a:pt x="2192923" y="4437361"/>
                  <a:pt x="2051810" y="4436126"/>
                </a:cubicBezTo>
                <a:cubicBezTo>
                  <a:pt x="1883423" y="4453454"/>
                  <a:pt x="1540376" y="4437451"/>
                  <a:pt x="1422588" y="4436126"/>
                </a:cubicBezTo>
                <a:cubicBezTo>
                  <a:pt x="1287722" y="4399241"/>
                  <a:pt x="1140740" y="4428943"/>
                  <a:pt x="820724" y="4436126"/>
                </a:cubicBezTo>
                <a:cubicBezTo>
                  <a:pt x="499372" y="4430544"/>
                  <a:pt x="359748" y="4439877"/>
                  <a:pt x="0" y="4436126"/>
                </a:cubicBezTo>
                <a:cubicBezTo>
                  <a:pt x="-38593" y="4174498"/>
                  <a:pt x="-35415" y="4101294"/>
                  <a:pt x="0" y="3802394"/>
                </a:cubicBezTo>
                <a:cubicBezTo>
                  <a:pt x="52572" y="3479153"/>
                  <a:pt x="16560" y="3350349"/>
                  <a:pt x="0" y="3213023"/>
                </a:cubicBezTo>
                <a:cubicBezTo>
                  <a:pt x="-13574" y="3110777"/>
                  <a:pt x="-6283" y="2874103"/>
                  <a:pt x="0" y="2712374"/>
                </a:cubicBezTo>
                <a:cubicBezTo>
                  <a:pt x="2971" y="2551976"/>
                  <a:pt x="73" y="2241799"/>
                  <a:pt x="0" y="1989919"/>
                </a:cubicBezTo>
                <a:cubicBezTo>
                  <a:pt x="39133" y="1761426"/>
                  <a:pt x="4377" y="1541508"/>
                  <a:pt x="0" y="1400548"/>
                </a:cubicBezTo>
                <a:cubicBezTo>
                  <a:pt x="-3902" y="1293715"/>
                  <a:pt x="-31356" y="963114"/>
                  <a:pt x="0" y="811177"/>
                </a:cubicBezTo>
                <a:cubicBezTo>
                  <a:pt x="30137" y="610222"/>
                  <a:pt x="9538" y="253744"/>
                  <a:pt x="0" y="0"/>
                </a:cubicBezTo>
                <a:close/>
              </a:path>
              <a:path w="2735746" h="4436126" fill="none" stroke="0" extrusionOk="0">
                <a:moveTo>
                  <a:pt x="0" y="0"/>
                </a:moveTo>
                <a:cubicBezTo>
                  <a:pt x="170436" y="47742"/>
                  <a:pt x="419851" y="18828"/>
                  <a:pt x="601864" y="0"/>
                </a:cubicBezTo>
                <a:cubicBezTo>
                  <a:pt x="780287" y="5919"/>
                  <a:pt x="926956" y="-43418"/>
                  <a:pt x="1203728" y="0"/>
                </a:cubicBezTo>
                <a:cubicBezTo>
                  <a:pt x="1440233" y="36402"/>
                  <a:pt x="1620547" y="9809"/>
                  <a:pt x="1860307" y="0"/>
                </a:cubicBezTo>
                <a:cubicBezTo>
                  <a:pt x="2125404" y="36138"/>
                  <a:pt x="2428703" y="-48788"/>
                  <a:pt x="2735746" y="0"/>
                </a:cubicBezTo>
                <a:cubicBezTo>
                  <a:pt x="2694399" y="326564"/>
                  <a:pt x="2754399" y="494899"/>
                  <a:pt x="2735746" y="722455"/>
                </a:cubicBezTo>
                <a:cubicBezTo>
                  <a:pt x="2716879" y="966455"/>
                  <a:pt x="2737855" y="1240048"/>
                  <a:pt x="2735746" y="1400548"/>
                </a:cubicBezTo>
                <a:cubicBezTo>
                  <a:pt x="2741383" y="1589687"/>
                  <a:pt x="2704473" y="1794755"/>
                  <a:pt x="2735746" y="2123003"/>
                </a:cubicBezTo>
                <a:cubicBezTo>
                  <a:pt x="2757426" y="2475014"/>
                  <a:pt x="2744795" y="2524991"/>
                  <a:pt x="2735746" y="2623652"/>
                </a:cubicBezTo>
                <a:cubicBezTo>
                  <a:pt x="2713988" y="2683055"/>
                  <a:pt x="2741688" y="3139895"/>
                  <a:pt x="2735746" y="3346106"/>
                </a:cubicBezTo>
                <a:cubicBezTo>
                  <a:pt x="2731253" y="3590768"/>
                  <a:pt x="2696921" y="4024619"/>
                  <a:pt x="2735746" y="4436126"/>
                </a:cubicBezTo>
                <a:cubicBezTo>
                  <a:pt x="2468151" y="4457178"/>
                  <a:pt x="2317380" y="4443295"/>
                  <a:pt x="2106524" y="4436126"/>
                </a:cubicBezTo>
                <a:cubicBezTo>
                  <a:pt x="1877770" y="4440189"/>
                  <a:pt x="1593118" y="4408574"/>
                  <a:pt x="1449945" y="4436126"/>
                </a:cubicBezTo>
                <a:cubicBezTo>
                  <a:pt x="1326872" y="4436182"/>
                  <a:pt x="958099" y="4405224"/>
                  <a:pt x="793366" y="4436126"/>
                </a:cubicBezTo>
                <a:cubicBezTo>
                  <a:pt x="638191" y="4519259"/>
                  <a:pt x="331940" y="4442049"/>
                  <a:pt x="0" y="4436126"/>
                </a:cubicBezTo>
                <a:cubicBezTo>
                  <a:pt x="65462" y="4201604"/>
                  <a:pt x="26550" y="4044925"/>
                  <a:pt x="0" y="3713671"/>
                </a:cubicBezTo>
                <a:cubicBezTo>
                  <a:pt x="-276" y="3420375"/>
                  <a:pt x="-38077" y="3282808"/>
                  <a:pt x="0" y="3124300"/>
                </a:cubicBezTo>
                <a:cubicBezTo>
                  <a:pt x="23819" y="2985800"/>
                  <a:pt x="56657" y="2782223"/>
                  <a:pt x="0" y="2446207"/>
                </a:cubicBezTo>
                <a:cubicBezTo>
                  <a:pt x="-39917" y="2109662"/>
                  <a:pt x="32412" y="2032547"/>
                  <a:pt x="0" y="1856836"/>
                </a:cubicBezTo>
                <a:cubicBezTo>
                  <a:pt x="15734" y="1665113"/>
                  <a:pt x="-15000" y="1500636"/>
                  <a:pt x="0" y="1178742"/>
                </a:cubicBezTo>
                <a:cubicBezTo>
                  <a:pt x="24186" y="847658"/>
                  <a:pt x="4982" y="925725"/>
                  <a:pt x="0" y="678094"/>
                </a:cubicBezTo>
                <a:cubicBezTo>
                  <a:pt x="31380" y="436904"/>
                  <a:pt x="55645" y="194758"/>
                  <a:pt x="0" y="0"/>
                </a:cubicBezTo>
                <a:close/>
              </a:path>
            </a:pathLst>
          </a:custGeom>
          <a:solidFill>
            <a:schemeClr val="accent2"/>
          </a:solidFill>
          <a:ln w="57150">
            <a:solidFill>
              <a:schemeClr val="accent2"/>
            </a:solidFill>
            <a:extLst>
              <a:ext uri="{C807C97D-BFC1-408E-A445-0C87EB9F89A2}">
                <ask:lineSketchStyleProps xmlns:ask="http://schemas.microsoft.com/office/drawing/2018/sketchyshapes" sd="687283399">
                  <a:custGeom>
                    <a:avLst/>
                    <a:gdLst>
                      <a:gd name="connsiteX0" fmla="*/ 0 w 2735746"/>
                      <a:gd name="connsiteY0" fmla="*/ 0 h 4436126"/>
                      <a:gd name="connsiteX1" fmla="*/ 601864 w 2735746"/>
                      <a:gd name="connsiteY1" fmla="*/ 0 h 4436126"/>
                      <a:gd name="connsiteX2" fmla="*/ 1203728 w 2735746"/>
                      <a:gd name="connsiteY2" fmla="*/ 0 h 4436126"/>
                      <a:gd name="connsiteX3" fmla="*/ 1860307 w 2735746"/>
                      <a:gd name="connsiteY3" fmla="*/ 0 h 4436126"/>
                      <a:gd name="connsiteX4" fmla="*/ 2735746 w 2735746"/>
                      <a:gd name="connsiteY4" fmla="*/ 0 h 4436126"/>
                      <a:gd name="connsiteX5" fmla="*/ 2735746 w 2735746"/>
                      <a:gd name="connsiteY5" fmla="*/ 722455 h 4436126"/>
                      <a:gd name="connsiteX6" fmla="*/ 2735746 w 2735746"/>
                      <a:gd name="connsiteY6" fmla="*/ 1400548 h 4436126"/>
                      <a:gd name="connsiteX7" fmla="*/ 2735746 w 2735746"/>
                      <a:gd name="connsiteY7" fmla="*/ 2123003 h 4436126"/>
                      <a:gd name="connsiteX8" fmla="*/ 2735746 w 2735746"/>
                      <a:gd name="connsiteY8" fmla="*/ 2623652 h 4436126"/>
                      <a:gd name="connsiteX9" fmla="*/ 2735746 w 2735746"/>
                      <a:gd name="connsiteY9" fmla="*/ 3346106 h 4436126"/>
                      <a:gd name="connsiteX10" fmla="*/ 2735746 w 2735746"/>
                      <a:gd name="connsiteY10" fmla="*/ 4436126 h 4436126"/>
                      <a:gd name="connsiteX11" fmla="*/ 2106524 w 2735746"/>
                      <a:gd name="connsiteY11" fmla="*/ 4436126 h 4436126"/>
                      <a:gd name="connsiteX12" fmla="*/ 1449945 w 2735746"/>
                      <a:gd name="connsiteY12" fmla="*/ 4436126 h 4436126"/>
                      <a:gd name="connsiteX13" fmla="*/ 793366 w 2735746"/>
                      <a:gd name="connsiteY13" fmla="*/ 4436126 h 4436126"/>
                      <a:gd name="connsiteX14" fmla="*/ 0 w 2735746"/>
                      <a:gd name="connsiteY14" fmla="*/ 4436126 h 4436126"/>
                      <a:gd name="connsiteX15" fmla="*/ 0 w 2735746"/>
                      <a:gd name="connsiteY15" fmla="*/ 3713671 h 4436126"/>
                      <a:gd name="connsiteX16" fmla="*/ 0 w 2735746"/>
                      <a:gd name="connsiteY16" fmla="*/ 3124300 h 4436126"/>
                      <a:gd name="connsiteX17" fmla="*/ 0 w 2735746"/>
                      <a:gd name="connsiteY17" fmla="*/ 2446207 h 4436126"/>
                      <a:gd name="connsiteX18" fmla="*/ 0 w 2735746"/>
                      <a:gd name="connsiteY18" fmla="*/ 1856836 h 4436126"/>
                      <a:gd name="connsiteX19" fmla="*/ 0 w 2735746"/>
                      <a:gd name="connsiteY19" fmla="*/ 1178742 h 4436126"/>
                      <a:gd name="connsiteX20" fmla="*/ 0 w 2735746"/>
                      <a:gd name="connsiteY20" fmla="*/ 678094 h 4436126"/>
                      <a:gd name="connsiteX21" fmla="*/ 0 w 2735746"/>
                      <a:gd name="connsiteY21" fmla="*/ 0 h 4436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735746" h="4436126" fill="none" extrusionOk="0">
                        <a:moveTo>
                          <a:pt x="0" y="0"/>
                        </a:moveTo>
                        <a:cubicBezTo>
                          <a:pt x="179540" y="26169"/>
                          <a:pt x="438012" y="23230"/>
                          <a:pt x="601864" y="0"/>
                        </a:cubicBezTo>
                        <a:cubicBezTo>
                          <a:pt x="765716" y="-23230"/>
                          <a:pt x="955038" y="-5127"/>
                          <a:pt x="1203728" y="0"/>
                        </a:cubicBezTo>
                        <a:cubicBezTo>
                          <a:pt x="1452418" y="5127"/>
                          <a:pt x="1646417" y="-25974"/>
                          <a:pt x="1860307" y="0"/>
                        </a:cubicBezTo>
                        <a:cubicBezTo>
                          <a:pt x="2074197" y="25974"/>
                          <a:pt x="2430568" y="-26480"/>
                          <a:pt x="2735746" y="0"/>
                        </a:cubicBezTo>
                        <a:cubicBezTo>
                          <a:pt x="2706048" y="340749"/>
                          <a:pt x="2740838" y="495871"/>
                          <a:pt x="2735746" y="722455"/>
                        </a:cubicBezTo>
                        <a:cubicBezTo>
                          <a:pt x="2730654" y="949039"/>
                          <a:pt x="2752433" y="1198388"/>
                          <a:pt x="2735746" y="1400548"/>
                        </a:cubicBezTo>
                        <a:cubicBezTo>
                          <a:pt x="2719059" y="1602708"/>
                          <a:pt x="2715247" y="1770847"/>
                          <a:pt x="2735746" y="2123003"/>
                        </a:cubicBezTo>
                        <a:cubicBezTo>
                          <a:pt x="2756245" y="2475160"/>
                          <a:pt x="2751062" y="2522091"/>
                          <a:pt x="2735746" y="2623652"/>
                        </a:cubicBezTo>
                        <a:cubicBezTo>
                          <a:pt x="2720430" y="2725213"/>
                          <a:pt x="2753604" y="3142493"/>
                          <a:pt x="2735746" y="3346106"/>
                        </a:cubicBezTo>
                        <a:cubicBezTo>
                          <a:pt x="2717888" y="3549719"/>
                          <a:pt x="2748400" y="4025565"/>
                          <a:pt x="2735746" y="4436126"/>
                        </a:cubicBezTo>
                        <a:cubicBezTo>
                          <a:pt x="2455834" y="4434463"/>
                          <a:pt x="2336666" y="4425166"/>
                          <a:pt x="2106524" y="4436126"/>
                        </a:cubicBezTo>
                        <a:cubicBezTo>
                          <a:pt x="1876382" y="4447086"/>
                          <a:pt x="1601121" y="4420147"/>
                          <a:pt x="1449945" y="4436126"/>
                        </a:cubicBezTo>
                        <a:cubicBezTo>
                          <a:pt x="1298769" y="4452105"/>
                          <a:pt x="950963" y="4404014"/>
                          <a:pt x="793366" y="4436126"/>
                        </a:cubicBezTo>
                        <a:cubicBezTo>
                          <a:pt x="635769" y="4468238"/>
                          <a:pt x="300146" y="4462205"/>
                          <a:pt x="0" y="4436126"/>
                        </a:cubicBezTo>
                        <a:cubicBezTo>
                          <a:pt x="25833" y="4232419"/>
                          <a:pt x="3486" y="4019021"/>
                          <a:pt x="0" y="3713671"/>
                        </a:cubicBezTo>
                        <a:cubicBezTo>
                          <a:pt x="-3486" y="3408322"/>
                          <a:pt x="-27541" y="3277286"/>
                          <a:pt x="0" y="3124300"/>
                        </a:cubicBezTo>
                        <a:cubicBezTo>
                          <a:pt x="27541" y="2971314"/>
                          <a:pt x="31162" y="2762025"/>
                          <a:pt x="0" y="2446207"/>
                        </a:cubicBezTo>
                        <a:cubicBezTo>
                          <a:pt x="-31162" y="2130389"/>
                          <a:pt x="9656" y="2027375"/>
                          <a:pt x="0" y="1856836"/>
                        </a:cubicBezTo>
                        <a:cubicBezTo>
                          <a:pt x="-9656" y="1686297"/>
                          <a:pt x="-14688" y="1512539"/>
                          <a:pt x="0" y="1178742"/>
                        </a:cubicBezTo>
                        <a:cubicBezTo>
                          <a:pt x="14688" y="844945"/>
                          <a:pt x="2890" y="917816"/>
                          <a:pt x="0" y="678094"/>
                        </a:cubicBezTo>
                        <a:cubicBezTo>
                          <a:pt x="-2890" y="438372"/>
                          <a:pt x="5448" y="207647"/>
                          <a:pt x="0" y="0"/>
                        </a:cubicBezTo>
                        <a:close/>
                      </a:path>
                      <a:path w="2735746" h="4436126" stroke="0" extrusionOk="0">
                        <a:moveTo>
                          <a:pt x="0" y="0"/>
                        </a:moveTo>
                        <a:cubicBezTo>
                          <a:pt x="209894" y="16338"/>
                          <a:pt x="375877" y="-31334"/>
                          <a:pt x="629222" y="0"/>
                        </a:cubicBezTo>
                        <a:cubicBezTo>
                          <a:pt x="882567" y="31334"/>
                          <a:pt x="997255" y="-29736"/>
                          <a:pt x="1258443" y="0"/>
                        </a:cubicBezTo>
                        <a:cubicBezTo>
                          <a:pt x="1519631" y="29736"/>
                          <a:pt x="1769008" y="-24969"/>
                          <a:pt x="1942380" y="0"/>
                        </a:cubicBezTo>
                        <a:cubicBezTo>
                          <a:pt x="2115752" y="24969"/>
                          <a:pt x="2487652" y="32052"/>
                          <a:pt x="2735746" y="0"/>
                        </a:cubicBezTo>
                        <a:cubicBezTo>
                          <a:pt x="2751518" y="246908"/>
                          <a:pt x="2711283" y="325094"/>
                          <a:pt x="2735746" y="589371"/>
                        </a:cubicBezTo>
                        <a:cubicBezTo>
                          <a:pt x="2760209" y="853648"/>
                          <a:pt x="2718833" y="972107"/>
                          <a:pt x="2735746" y="1090020"/>
                        </a:cubicBezTo>
                        <a:cubicBezTo>
                          <a:pt x="2752659" y="1207933"/>
                          <a:pt x="2729992" y="1582062"/>
                          <a:pt x="2735746" y="1812474"/>
                        </a:cubicBezTo>
                        <a:cubicBezTo>
                          <a:pt x="2741500" y="2042886"/>
                          <a:pt x="2707628" y="2235903"/>
                          <a:pt x="2735746" y="2401845"/>
                        </a:cubicBezTo>
                        <a:cubicBezTo>
                          <a:pt x="2763864" y="2567787"/>
                          <a:pt x="2758150" y="2913761"/>
                          <a:pt x="2735746" y="3124300"/>
                        </a:cubicBezTo>
                        <a:cubicBezTo>
                          <a:pt x="2713342" y="3334839"/>
                          <a:pt x="2720989" y="3582863"/>
                          <a:pt x="2735746" y="3758032"/>
                        </a:cubicBezTo>
                        <a:cubicBezTo>
                          <a:pt x="2750503" y="3933201"/>
                          <a:pt x="2736802" y="4250321"/>
                          <a:pt x="2735746" y="4436126"/>
                        </a:cubicBezTo>
                        <a:cubicBezTo>
                          <a:pt x="2480396" y="4409468"/>
                          <a:pt x="2193035" y="4433672"/>
                          <a:pt x="2051810" y="4436126"/>
                        </a:cubicBezTo>
                        <a:cubicBezTo>
                          <a:pt x="1910585" y="4438580"/>
                          <a:pt x="1557696" y="4442846"/>
                          <a:pt x="1422588" y="4436126"/>
                        </a:cubicBezTo>
                        <a:cubicBezTo>
                          <a:pt x="1287480" y="4429406"/>
                          <a:pt x="1114403" y="4428562"/>
                          <a:pt x="820724" y="4436126"/>
                        </a:cubicBezTo>
                        <a:cubicBezTo>
                          <a:pt x="527045" y="4443690"/>
                          <a:pt x="375914" y="4447757"/>
                          <a:pt x="0" y="4436126"/>
                        </a:cubicBezTo>
                        <a:cubicBezTo>
                          <a:pt x="-31538" y="4174476"/>
                          <a:pt x="-31250" y="4099935"/>
                          <a:pt x="0" y="3802394"/>
                        </a:cubicBezTo>
                        <a:cubicBezTo>
                          <a:pt x="31250" y="3504853"/>
                          <a:pt x="9806" y="3349077"/>
                          <a:pt x="0" y="3213023"/>
                        </a:cubicBezTo>
                        <a:cubicBezTo>
                          <a:pt x="-9806" y="3076969"/>
                          <a:pt x="-22953" y="2900441"/>
                          <a:pt x="0" y="2712374"/>
                        </a:cubicBezTo>
                        <a:cubicBezTo>
                          <a:pt x="22953" y="2524307"/>
                          <a:pt x="-35854" y="2231517"/>
                          <a:pt x="0" y="1989919"/>
                        </a:cubicBezTo>
                        <a:cubicBezTo>
                          <a:pt x="35854" y="1748321"/>
                          <a:pt x="1945" y="1519865"/>
                          <a:pt x="0" y="1400548"/>
                        </a:cubicBezTo>
                        <a:cubicBezTo>
                          <a:pt x="-1945" y="1281231"/>
                          <a:pt x="-11601" y="971726"/>
                          <a:pt x="0" y="811177"/>
                        </a:cubicBezTo>
                        <a:cubicBezTo>
                          <a:pt x="11601" y="650628"/>
                          <a:pt x="34125" y="210794"/>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sketch line">
            <a:extLst>
              <a:ext uri="{FF2B5EF4-FFF2-40B4-BE49-F238E27FC236}">
                <a16:creationId xmlns:a16="http://schemas.microsoft.com/office/drawing/2014/main" id="{2A39B854-4B6C-4F7F-A602-6F97770CED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8649" y="5439978"/>
            <a:ext cx="4711446" cy="18288"/>
          </a:xfrm>
          <a:custGeom>
            <a:avLst/>
            <a:gdLst>
              <a:gd name="connsiteX0" fmla="*/ 0 w 4711446"/>
              <a:gd name="connsiteY0" fmla="*/ 0 h 18288"/>
              <a:gd name="connsiteX1" fmla="*/ 625949 w 4711446"/>
              <a:gd name="connsiteY1" fmla="*/ 0 h 18288"/>
              <a:gd name="connsiteX2" fmla="*/ 1157670 w 4711446"/>
              <a:gd name="connsiteY2" fmla="*/ 0 h 18288"/>
              <a:gd name="connsiteX3" fmla="*/ 1736504 w 4711446"/>
              <a:gd name="connsiteY3" fmla="*/ 0 h 18288"/>
              <a:gd name="connsiteX4" fmla="*/ 2456683 w 4711446"/>
              <a:gd name="connsiteY4" fmla="*/ 0 h 18288"/>
              <a:gd name="connsiteX5" fmla="*/ 3082632 w 4711446"/>
              <a:gd name="connsiteY5" fmla="*/ 0 h 18288"/>
              <a:gd name="connsiteX6" fmla="*/ 3661467 w 4711446"/>
              <a:gd name="connsiteY6" fmla="*/ 0 h 18288"/>
              <a:gd name="connsiteX7" fmla="*/ 4711446 w 4711446"/>
              <a:gd name="connsiteY7" fmla="*/ 0 h 18288"/>
              <a:gd name="connsiteX8" fmla="*/ 4711446 w 4711446"/>
              <a:gd name="connsiteY8" fmla="*/ 18288 h 18288"/>
              <a:gd name="connsiteX9" fmla="*/ 4038382 w 4711446"/>
              <a:gd name="connsiteY9" fmla="*/ 18288 h 18288"/>
              <a:gd name="connsiteX10" fmla="*/ 3459547 w 4711446"/>
              <a:gd name="connsiteY10" fmla="*/ 18288 h 18288"/>
              <a:gd name="connsiteX11" fmla="*/ 2692255 w 4711446"/>
              <a:gd name="connsiteY11" fmla="*/ 18288 h 18288"/>
              <a:gd name="connsiteX12" fmla="*/ 2066306 w 4711446"/>
              <a:gd name="connsiteY12" fmla="*/ 18288 h 18288"/>
              <a:gd name="connsiteX13" fmla="*/ 1534585 w 4711446"/>
              <a:gd name="connsiteY13" fmla="*/ 18288 h 18288"/>
              <a:gd name="connsiteX14" fmla="*/ 814407 w 4711446"/>
              <a:gd name="connsiteY14" fmla="*/ 18288 h 18288"/>
              <a:gd name="connsiteX15" fmla="*/ 0 w 4711446"/>
              <a:gd name="connsiteY15" fmla="*/ 18288 h 18288"/>
              <a:gd name="connsiteX16" fmla="*/ 0 w 4711446"/>
              <a:gd name="connsiteY16" fmla="*/ 0 h 18288"/>
              <a:gd name="connsiteX0" fmla="*/ 0 w 4711446"/>
              <a:gd name="connsiteY0" fmla="*/ 0 h 18288"/>
              <a:gd name="connsiteX1" fmla="*/ 625949 w 4711446"/>
              <a:gd name="connsiteY1" fmla="*/ 0 h 18288"/>
              <a:gd name="connsiteX2" fmla="*/ 1157670 w 4711446"/>
              <a:gd name="connsiteY2" fmla="*/ 0 h 18288"/>
              <a:gd name="connsiteX3" fmla="*/ 1924962 w 4711446"/>
              <a:gd name="connsiteY3" fmla="*/ 0 h 18288"/>
              <a:gd name="connsiteX4" fmla="*/ 2550911 w 4711446"/>
              <a:gd name="connsiteY4" fmla="*/ 0 h 18288"/>
              <a:gd name="connsiteX5" fmla="*/ 3176861 w 4711446"/>
              <a:gd name="connsiteY5" fmla="*/ 0 h 18288"/>
              <a:gd name="connsiteX6" fmla="*/ 3944153 w 4711446"/>
              <a:gd name="connsiteY6" fmla="*/ 0 h 18288"/>
              <a:gd name="connsiteX7" fmla="*/ 4711446 w 4711446"/>
              <a:gd name="connsiteY7" fmla="*/ 0 h 18288"/>
              <a:gd name="connsiteX8" fmla="*/ 4711446 w 4711446"/>
              <a:gd name="connsiteY8" fmla="*/ 18288 h 18288"/>
              <a:gd name="connsiteX9" fmla="*/ 4132611 w 4711446"/>
              <a:gd name="connsiteY9" fmla="*/ 18288 h 18288"/>
              <a:gd name="connsiteX10" fmla="*/ 3459547 w 4711446"/>
              <a:gd name="connsiteY10" fmla="*/ 18288 h 18288"/>
              <a:gd name="connsiteX11" fmla="*/ 2786484 w 4711446"/>
              <a:gd name="connsiteY11" fmla="*/ 18288 h 18288"/>
              <a:gd name="connsiteX12" fmla="*/ 2160535 w 4711446"/>
              <a:gd name="connsiteY12" fmla="*/ 18288 h 18288"/>
              <a:gd name="connsiteX13" fmla="*/ 1393242 w 4711446"/>
              <a:gd name="connsiteY13" fmla="*/ 18288 h 18288"/>
              <a:gd name="connsiteX14" fmla="*/ 625949 w 4711446"/>
              <a:gd name="connsiteY14" fmla="*/ 18288 h 18288"/>
              <a:gd name="connsiteX15" fmla="*/ 0 w 4711446"/>
              <a:gd name="connsiteY15" fmla="*/ 18288 h 18288"/>
              <a:gd name="connsiteX16" fmla="*/ 0 w 4711446"/>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711446" h="18288" fill="none" extrusionOk="0">
                <a:moveTo>
                  <a:pt x="0" y="0"/>
                </a:moveTo>
                <a:cubicBezTo>
                  <a:pt x="274812" y="21377"/>
                  <a:pt x="437974" y="7558"/>
                  <a:pt x="625949" y="0"/>
                </a:cubicBezTo>
                <a:cubicBezTo>
                  <a:pt x="815915" y="-3058"/>
                  <a:pt x="927155" y="3556"/>
                  <a:pt x="1157670" y="0"/>
                </a:cubicBezTo>
                <a:cubicBezTo>
                  <a:pt x="1372599" y="18446"/>
                  <a:pt x="1498441" y="30400"/>
                  <a:pt x="1736504" y="0"/>
                </a:cubicBezTo>
                <a:cubicBezTo>
                  <a:pt x="1969944" y="-57262"/>
                  <a:pt x="2082777" y="-16533"/>
                  <a:pt x="2456683" y="0"/>
                </a:cubicBezTo>
                <a:cubicBezTo>
                  <a:pt x="2802556" y="17778"/>
                  <a:pt x="2897097" y="51398"/>
                  <a:pt x="3082632" y="0"/>
                </a:cubicBezTo>
                <a:cubicBezTo>
                  <a:pt x="3242727" y="7552"/>
                  <a:pt x="3438149" y="6519"/>
                  <a:pt x="3661467" y="0"/>
                </a:cubicBezTo>
                <a:cubicBezTo>
                  <a:pt x="3932644" y="-2803"/>
                  <a:pt x="4400746" y="-53122"/>
                  <a:pt x="4711446" y="0"/>
                </a:cubicBezTo>
                <a:cubicBezTo>
                  <a:pt x="4712348" y="7746"/>
                  <a:pt x="4710871" y="10944"/>
                  <a:pt x="4711446" y="18288"/>
                </a:cubicBezTo>
                <a:cubicBezTo>
                  <a:pt x="4434498" y="36609"/>
                  <a:pt x="4309938" y="-1884"/>
                  <a:pt x="4038382" y="18288"/>
                </a:cubicBezTo>
                <a:cubicBezTo>
                  <a:pt x="3771114" y="26533"/>
                  <a:pt x="3718035" y="22248"/>
                  <a:pt x="3459547" y="18288"/>
                </a:cubicBezTo>
                <a:cubicBezTo>
                  <a:pt x="3185021" y="5211"/>
                  <a:pt x="2909027" y="-9012"/>
                  <a:pt x="2692255" y="18288"/>
                </a:cubicBezTo>
                <a:cubicBezTo>
                  <a:pt x="2475966" y="32989"/>
                  <a:pt x="2231006" y="16915"/>
                  <a:pt x="2066306" y="18288"/>
                </a:cubicBezTo>
                <a:cubicBezTo>
                  <a:pt x="1932407" y="34703"/>
                  <a:pt x="1774461" y="37061"/>
                  <a:pt x="1534585" y="18288"/>
                </a:cubicBezTo>
                <a:cubicBezTo>
                  <a:pt x="1310318" y="32207"/>
                  <a:pt x="971529" y="-42802"/>
                  <a:pt x="814407" y="18288"/>
                </a:cubicBezTo>
                <a:cubicBezTo>
                  <a:pt x="656890" y="52126"/>
                  <a:pt x="223125" y="42583"/>
                  <a:pt x="0" y="18288"/>
                </a:cubicBezTo>
                <a:cubicBezTo>
                  <a:pt x="239" y="14000"/>
                  <a:pt x="-609" y="6462"/>
                  <a:pt x="0" y="0"/>
                </a:cubicBezTo>
                <a:close/>
              </a:path>
              <a:path w="4711446" h="18288" stroke="0" extrusionOk="0">
                <a:moveTo>
                  <a:pt x="0" y="0"/>
                </a:moveTo>
                <a:cubicBezTo>
                  <a:pt x="234260" y="-20695"/>
                  <a:pt x="309677" y="-29748"/>
                  <a:pt x="625949" y="0"/>
                </a:cubicBezTo>
                <a:cubicBezTo>
                  <a:pt x="922499" y="21024"/>
                  <a:pt x="1065673" y="29280"/>
                  <a:pt x="1157670" y="0"/>
                </a:cubicBezTo>
                <a:cubicBezTo>
                  <a:pt x="1304036" y="-55105"/>
                  <a:pt x="1714093" y="-71390"/>
                  <a:pt x="1924962" y="0"/>
                </a:cubicBezTo>
                <a:cubicBezTo>
                  <a:pt x="2094254" y="48795"/>
                  <a:pt x="2301733" y="54462"/>
                  <a:pt x="2550911" y="0"/>
                </a:cubicBezTo>
                <a:cubicBezTo>
                  <a:pt x="2800186" y="-20100"/>
                  <a:pt x="2879904" y="-31099"/>
                  <a:pt x="3176861" y="0"/>
                </a:cubicBezTo>
                <a:cubicBezTo>
                  <a:pt x="3499358" y="47355"/>
                  <a:pt x="3612601" y="-6560"/>
                  <a:pt x="3944153" y="0"/>
                </a:cubicBezTo>
                <a:cubicBezTo>
                  <a:pt x="4277331" y="13831"/>
                  <a:pt x="4345895" y="23404"/>
                  <a:pt x="4711446" y="0"/>
                </a:cubicBezTo>
                <a:cubicBezTo>
                  <a:pt x="4710587" y="5160"/>
                  <a:pt x="4712361" y="13769"/>
                  <a:pt x="4711446" y="18288"/>
                </a:cubicBezTo>
                <a:cubicBezTo>
                  <a:pt x="4522851" y="27912"/>
                  <a:pt x="4368130" y="36778"/>
                  <a:pt x="4132611" y="18288"/>
                </a:cubicBezTo>
                <a:cubicBezTo>
                  <a:pt x="3904206" y="-9157"/>
                  <a:pt x="3805966" y="-8150"/>
                  <a:pt x="3459547" y="18288"/>
                </a:cubicBezTo>
                <a:cubicBezTo>
                  <a:pt x="3126997" y="31275"/>
                  <a:pt x="3004364" y="-24502"/>
                  <a:pt x="2786484" y="18288"/>
                </a:cubicBezTo>
                <a:cubicBezTo>
                  <a:pt x="2565964" y="78874"/>
                  <a:pt x="2419091" y="11677"/>
                  <a:pt x="2160535" y="18288"/>
                </a:cubicBezTo>
                <a:cubicBezTo>
                  <a:pt x="1908180" y="28378"/>
                  <a:pt x="1654282" y="-1188"/>
                  <a:pt x="1393242" y="18288"/>
                </a:cubicBezTo>
                <a:cubicBezTo>
                  <a:pt x="1073937" y="56835"/>
                  <a:pt x="886793" y="9183"/>
                  <a:pt x="625949" y="18288"/>
                </a:cubicBezTo>
                <a:cubicBezTo>
                  <a:pt x="359206" y="-580"/>
                  <a:pt x="250220" y="32834"/>
                  <a:pt x="0" y="18288"/>
                </a:cubicBezTo>
                <a:cubicBezTo>
                  <a:pt x="-82" y="13007"/>
                  <a:pt x="1758" y="5782"/>
                  <a:pt x="0" y="0"/>
                </a:cubicBezTo>
                <a:close/>
              </a:path>
              <a:path w="4711446" h="18288" fill="none" stroke="0" extrusionOk="0">
                <a:moveTo>
                  <a:pt x="0" y="0"/>
                </a:moveTo>
                <a:cubicBezTo>
                  <a:pt x="264657" y="-13769"/>
                  <a:pt x="414946" y="17880"/>
                  <a:pt x="625949" y="0"/>
                </a:cubicBezTo>
                <a:cubicBezTo>
                  <a:pt x="824579" y="-11507"/>
                  <a:pt x="948820" y="2308"/>
                  <a:pt x="1157670" y="0"/>
                </a:cubicBezTo>
                <a:cubicBezTo>
                  <a:pt x="1343990" y="15600"/>
                  <a:pt x="1507622" y="30991"/>
                  <a:pt x="1736504" y="0"/>
                </a:cubicBezTo>
                <a:cubicBezTo>
                  <a:pt x="1935067" y="-40980"/>
                  <a:pt x="2142561" y="-1259"/>
                  <a:pt x="2456683" y="0"/>
                </a:cubicBezTo>
                <a:cubicBezTo>
                  <a:pt x="2824226" y="17735"/>
                  <a:pt x="2912320" y="12583"/>
                  <a:pt x="3082632" y="0"/>
                </a:cubicBezTo>
                <a:cubicBezTo>
                  <a:pt x="3225335" y="-33250"/>
                  <a:pt x="3420171" y="48687"/>
                  <a:pt x="3661467" y="0"/>
                </a:cubicBezTo>
                <a:cubicBezTo>
                  <a:pt x="3869520" y="-60742"/>
                  <a:pt x="4393152" y="27392"/>
                  <a:pt x="4711446" y="0"/>
                </a:cubicBezTo>
                <a:cubicBezTo>
                  <a:pt x="4711972" y="7501"/>
                  <a:pt x="4711869" y="10929"/>
                  <a:pt x="4711446" y="18288"/>
                </a:cubicBezTo>
                <a:cubicBezTo>
                  <a:pt x="4435166" y="13086"/>
                  <a:pt x="4328961" y="18878"/>
                  <a:pt x="4038382" y="18288"/>
                </a:cubicBezTo>
                <a:cubicBezTo>
                  <a:pt x="3765582" y="32901"/>
                  <a:pt x="3717048" y="28969"/>
                  <a:pt x="3459547" y="18288"/>
                </a:cubicBezTo>
                <a:cubicBezTo>
                  <a:pt x="3205966" y="17297"/>
                  <a:pt x="2904652" y="50049"/>
                  <a:pt x="2692255" y="18288"/>
                </a:cubicBezTo>
                <a:cubicBezTo>
                  <a:pt x="2519294" y="4085"/>
                  <a:pt x="2226456" y="-15614"/>
                  <a:pt x="2066306" y="18288"/>
                </a:cubicBezTo>
                <a:cubicBezTo>
                  <a:pt x="1898511" y="41075"/>
                  <a:pt x="1763730" y="-1381"/>
                  <a:pt x="1534585" y="18288"/>
                </a:cubicBezTo>
                <a:cubicBezTo>
                  <a:pt x="1264446" y="24070"/>
                  <a:pt x="962403" y="-51095"/>
                  <a:pt x="814407" y="18288"/>
                </a:cubicBezTo>
                <a:cubicBezTo>
                  <a:pt x="650002" y="36258"/>
                  <a:pt x="155279" y="37487"/>
                  <a:pt x="0" y="18288"/>
                </a:cubicBezTo>
                <a:cubicBezTo>
                  <a:pt x="-1033" y="13994"/>
                  <a:pt x="19" y="683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4711446"/>
                      <a:gd name="connsiteY0" fmla="*/ 0 h 18288"/>
                      <a:gd name="connsiteX1" fmla="*/ 625949 w 4711446"/>
                      <a:gd name="connsiteY1" fmla="*/ 0 h 18288"/>
                      <a:gd name="connsiteX2" fmla="*/ 1157670 w 4711446"/>
                      <a:gd name="connsiteY2" fmla="*/ 0 h 18288"/>
                      <a:gd name="connsiteX3" fmla="*/ 1736504 w 4711446"/>
                      <a:gd name="connsiteY3" fmla="*/ 0 h 18288"/>
                      <a:gd name="connsiteX4" fmla="*/ 2456683 w 4711446"/>
                      <a:gd name="connsiteY4" fmla="*/ 0 h 18288"/>
                      <a:gd name="connsiteX5" fmla="*/ 3082632 w 4711446"/>
                      <a:gd name="connsiteY5" fmla="*/ 0 h 18288"/>
                      <a:gd name="connsiteX6" fmla="*/ 3661467 w 4711446"/>
                      <a:gd name="connsiteY6" fmla="*/ 0 h 18288"/>
                      <a:gd name="connsiteX7" fmla="*/ 4711446 w 4711446"/>
                      <a:gd name="connsiteY7" fmla="*/ 0 h 18288"/>
                      <a:gd name="connsiteX8" fmla="*/ 4711446 w 4711446"/>
                      <a:gd name="connsiteY8" fmla="*/ 18288 h 18288"/>
                      <a:gd name="connsiteX9" fmla="*/ 4038382 w 4711446"/>
                      <a:gd name="connsiteY9" fmla="*/ 18288 h 18288"/>
                      <a:gd name="connsiteX10" fmla="*/ 3459547 w 4711446"/>
                      <a:gd name="connsiteY10" fmla="*/ 18288 h 18288"/>
                      <a:gd name="connsiteX11" fmla="*/ 2692255 w 4711446"/>
                      <a:gd name="connsiteY11" fmla="*/ 18288 h 18288"/>
                      <a:gd name="connsiteX12" fmla="*/ 2066306 w 4711446"/>
                      <a:gd name="connsiteY12" fmla="*/ 18288 h 18288"/>
                      <a:gd name="connsiteX13" fmla="*/ 1534585 w 4711446"/>
                      <a:gd name="connsiteY13" fmla="*/ 18288 h 18288"/>
                      <a:gd name="connsiteX14" fmla="*/ 814407 w 4711446"/>
                      <a:gd name="connsiteY14" fmla="*/ 18288 h 18288"/>
                      <a:gd name="connsiteX15" fmla="*/ 0 w 4711446"/>
                      <a:gd name="connsiteY15" fmla="*/ 18288 h 18288"/>
                      <a:gd name="connsiteX16" fmla="*/ 0 w 4711446"/>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711446" h="18288" fill="none" extrusionOk="0">
                        <a:moveTo>
                          <a:pt x="0" y="0"/>
                        </a:moveTo>
                        <a:cubicBezTo>
                          <a:pt x="275996" y="-6775"/>
                          <a:pt x="430270" y="12128"/>
                          <a:pt x="625949" y="0"/>
                        </a:cubicBezTo>
                        <a:cubicBezTo>
                          <a:pt x="821628" y="-12128"/>
                          <a:pt x="953153" y="2170"/>
                          <a:pt x="1157670" y="0"/>
                        </a:cubicBezTo>
                        <a:cubicBezTo>
                          <a:pt x="1362187" y="-2170"/>
                          <a:pt x="1508708" y="24986"/>
                          <a:pt x="1736504" y="0"/>
                        </a:cubicBezTo>
                        <a:cubicBezTo>
                          <a:pt x="1964300" y="-24986"/>
                          <a:pt x="2114331" y="-14747"/>
                          <a:pt x="2456683" y="0"/>
                        </a:cubicBezTo>
                        <a:cubicBezTo>
                          <a:pt x="2799035" y="14747"/>
                          <a:pt x="2904885" y="27883"/>
                          <a:pt x="3082632" y="0"/>
                        </a:cubicBezTo>
                        <a:cubicBezTo>
                          <a:pt x="3260379" y="-27883"/>
                          <a:pt x="3449277" y="21284"/>
                          <a:pt x="3661467" y="0"/>
                        </a:cubicBezTo>
                        <a:cubicBezTo>
                          <a:pt x="3873658" y="-21284"/>
                          <a:pt x="4403906" y="12447"/>
                          <a:pt x="4711446" y="0"/>
                        </a:cubicBezTo>
                        <a:cubicBezTo>
                          <a:pt x="4711844" y="7429"/>
                          <a:pt x="4711426" y="10822"/>
                          <a:pt x="4711446" y="18288"/>
                        </a:cubicBezTo>
                        <a:cubicBezTo>
                          <a:pt x="4441704" y="14143"/>
                          <a:pt x="4312170" y="5146"/>
                          <a:pt x="4038382" y="18288"/>
                        </a:cubicBezTo>
                        <a:cubicBezTo>
                          <a:pt x="3764594" y="31430"/>
                          <a:pt x="3716634" y="24680"/>
                          <a:pt x="3459547" y="18288"/>
                        </a:cubicBezTo>
                        <a:cubicBezTo>
                          <a:pt x="3202460" y="11896"/>
                          <a:pt x="2879854" y="19674"/>
                          <a:pt x="2692255" y="18288"/>
                        </a:cubicBezTo>
                        <a:cubicBezTo>
                          <a:pt x="2504656" y="16902"/>
                          <a:pt x="2223731" y="-2796"/>
                          <a:pt x="2066306" y="18288"/>
                        </a:cubicBezTo>
                        <a:cubicBezTo>
                          <a:pt x="1908881" y="39372"/>
                          <a:pt x="1781464" y="10855"/>
                          <a:pt x="1534585" y="18288"/>
                        </a:cubicBezTo>
                        <a:cubicBezTo>
                          <a:pt x="1287706" y="25721"/>
                          <a:pt x="979966" y="-15294"/>
                          <a:pt x="814407" y="18288"/>
                        </a:cubicBezTo>
                        <a:cubicBezTo>
                          <a:pt x="648848" y="51870"/>
                          <a:pt x="195527" y="13986"/>
                          <a:pt x="0" y="18288"/>
                        </a:cubicBezTo>
                        <a:cubicBezTo>
                          <a:pt x="-591" y="13205"/>
                          <a:pt x="-663" y="6329"/>
                          <a:pt x="0" y="0"/>
                        </a:cubicBezTo>
                        <a:close/>
                      </a:path>
                      <a:path w="4711446" h="18288" stroke="0" extrusionOk="0">
                        <a:moveTo>
                          <a:pt x="0" y="0"/>
                        </a:moveTo>
                        <a:cubicBezTo>
                          <a:pt x="225644" y="-29218"/>
                          <a:pt x="321824" y="-13505"/>
                          <a:pt x="625949" y="0"/>
                        </a:cubicBezTo>
                        <a:cubicBezTo>
                          <a:pt x="930074" y="13505"/>
                          <a:pt x="1040728" y="23682"/>
                          <a:pt x="1157670" y="0"/>
                        </a:cubicBezTo>
                        <a:cubicBezTo>
                          <a:pt x="1274612" y="-23682"/>
                          <a:pt x="1732715" y="-38127"/>
                          <a:pt x="1924962" y="0"/>
                        </a:cubicBezTo>
                        <a:cubicBezTo>
                          <a:pt x="2117209" y="38127"/>
                          <a:pt x="2299261" y="17383"/>
                          <a:pt x="2550911" y="0"/>
                        </a:cubicBezTo>
                        <a:cubicBezTo>
                          <a:pt x="2802561" y="-17383"/>
                          <a:pt x="2873352" y="-24010"/>
                          <a:pt x="3176861" y="0"/>
                        </a:cubicBezTo>
                        <a:cubicBezTo>
                          <a:pt x="3480370" y="24010"/>
                          <a:pt x="3597961" y="-9070"/>
                          <a:pt x="3944153" y="0"/>
                        </a:cubicBezTo>
                        <a:cubicBezTo>
                          <a:pt x="4290345" y="9070"/>
                          <a:pt x="4345995" y="26854"/>
                          <a:pt x="4711446" y="0"/>
                        </a:cubicBezTo>
                        <a:cubicBezTo>
                          <a:pt x="4710560" y="5429"/>
                          <a:pt x="4712267" y="14046"/>
                          <a:pt x="4711446" y="18288"/>
                        </a:cubicBezTo>
                        <a:cubicBezTo>
                          <a:pt x="4574282" y="23897"/>
                          <a:pt x="4363770" y="43566"/>
                          <a:pt x="4132611" y="18288"/>
                        </a:cubicBezTo>
                        <a:cubicBezTo>
                          <a:pt x="3901452" y="-6990"/>
                          <a:pt x="3795359" y="-7327"/>
                          <a:pt x="3459547" y="18288"/>
                        </a:cubicBezTo>
                        <a:cubicBezTo>
                          <a:pt x="3123735" y="43903"/>
                          <a:pt x="3000502" y="-9998"/>
                          <a:pt x="2786484" y="18288"/>
                        </a:cubicBezTo>
                        <a:cubicBezTo>
                          <a:pt x="2572466" y="46574"/>
                          <a:pt x="2424773" y="17766"/>
                          <a:pt x="2160535" y="18288"/>
                        </a:cubicBezTo>
                        <a:cubicBezTo>
                          <a:pt x="1896297" y="18810"/>
                          <a:pt x="1673486" y="-6557"/>
                          <a:pt x="1393242" y="18288"/>
                        </a:cubicBezTo>
                        <a:cubicBezTo>
                          <a:pt x="1112998" y="43133"/>
                          <a:pt x="887393" y="39122"/>
                          <a:pt x="625949" y="18288"/>
                        </a:cubicBezTo>
                        <a:cubicBezTo>
                          <a:pt x="364505" y="-2546"/>
                          <a:pt x="251092" y="19641"/>
                          <a:pt x="0" y="18288"/>
                        </a:cubicBezTo>
                        <a:cubicBezTo>
                          <a:pt x="668" y="13665"/>
                          <a:pt x="578" y="5675"/>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0526304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6221F8-F3C2-4444-90B9-56A9A3423E49}"/>
              </a:ext>
            </a:extLst>
          </p:cNvPr>
          <p:cNvSpPr>
            <a:spLocks noGrp="1"/>
          </p:cNvSpPr>
          <p:nvPr>
            <p:ph type="title"/>
          </p:nvPr>
        </p:nvSpPr>
        <p:spPr/>
        <p:txBody>
          <a:bodyPr>
            <a:normAutofit/>
          </a:bodyPr>
          <a:lstStyle/>
          <a:p>
            <a:r>
              <a:rPr lang="en-US" sz="2400" dirty="0"/>
              <a:t>Harold as a respected leader</a:t>
            </a:r>
          </a:p>
        </p:txBody>
      </p:sp>
      <p:pic>
        <p:nvPicPr>
          <p:cNvPr id="5" name="Content Placeholder 4" descr="Text, letter&#10;&#10;Description automatically generated">
            <a:extLst>
              <a:ext uri="{FF2B5EF4-FFF2-40B4-BE49-F238E27FC236}">
                <a16:creationId xmlns:a16="http://schemas.microsoft.com/office/drawing/2014/main" id="{F9799290-8D1B-7D43-9352-6E54D818A57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199" y="1166018"/>
            <a:ext cx="7838511" cy="5006182"/>
          </a:xfrm>
        </p:spPr>
      </p:pic>
    </p:spTree>
    <p:extLst>
      <p:ext uri="{BB962C8B-B14F-4D97-AF65-F5344CB8AC3E}">
        <p14:creationId xmlns:p14="http://schemas.microsoft.com/office/powerpoint/2010/main" val="18819247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descr="A picture containing text, fabric&#10;&#10;Description automatically generated">
            <a:extLst>
              <a:ext uri="{FF2B5EF4-FFF2-40B4-BE49-F238E27FC236}">
                <a16:creationId xmlns:a16="http://schemas.microsoft.com/office/drawing/2014/main" id="{62E2A686-2F4A-5D4A-A561-45D75DFD7FDD}"/>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l="21875" r="21875"/>
          <a:stretch/>
        </p:blipFill>
        <p:spPr>
          <a:xfrm rot="5400000">
            <a:off x="1847850" y="-638175"/>
            <a:ext cx="5600700" cy="7467600"/>
          </a:xfrm>
        </p:spPr>
      </p:pic>
      <p:sp>
        <p:nvSpPr>
          <p:cNvPr id="4" name="Text Placeholder 3">
            <a:extLst>
              <a:ext uri="{FF2B5EF4-FFF2-40B4-BE49-F238E27FC236}">
                <a16:creationId xmlns:a16="http://schemas.microsoft.com/office/drawing/2014/main" id="{5E11D981-9444-AB41-A7F6-C88AB1A7E7CF}"/>
              </a:ext>
            </a:extLst>
          </p:cNvPr>
          <p:cNvSpPr>
            <a:spLocks noGrp="1"/>
          </p:cNvSpPr>
          <p:nvPr>
            <p:ph type="body" sz="quarter" idx="11"/>
          </p:nvPr>
        </p:nvSpPr>
        <p:spPr/>
        <p:txBody>
          <a:bodyPr/>
          <a:lstStyle/>
          <a:p>
            <a:r>
              <a:rPr lang="en-US" dirty="0"/>
              <a:t>Harold as heroic.</a:t>
            </a:r>
          </a:p>
        </p:txBody>
      </p:sp>
      <p:sp>
        <p:nvSpPr>
          <p:cNvPr id="5" name="Title 4">
            <a:extLst>
              <a:ext uri="{FF2B5EF4-FFF2-40B4-BE49-F238E27FC236}">
                <a16:creationId xmlns:a16="http://schemas.microsoft.com/office/drawing/2014/main" id="{782A524E-1501-194F-8E1E-90B335EAB36A}"/>
              </a:ext>
            </a:extLst>
          </p:cNvPr>
          <p:cNvSpPr>
            <a:spLocks noGrp="1"/>
          </p:cNvSpPr>
          <p:nvPr>
            <p:ph type="title" idx="4294967295"/>
          </p:nvPr>
        </p:nvSpPr>
        <p:spPr>
          <a:xfrm>
            <a:off x="76200" y="5867400"/>
            <a:ext cx="6781800" cy="1066800"/>
          </a:xfrm>
        </p:spPr>
        <p:txBody>
          <a:bodyPr>
            <a:normAutofit/>
          </a:bodyPr>
          <a:lstStyle/>
          <a:p>
            <a:r>
              <a:rPr lang="en-US" sz="2000" dirty="0"/>
              <a:t>Here Duke Harold carried them from the sand.</a:t>
            </a:r>
          </a:p>
        </p:txBody>
      </p:sp>
    </p:spTree>
    <p:extLst>
      <p:ext uri="{BB962C8B-B14F-4D97-AF65-F5344CB8AC3E}">
        <p14:creationId xmlns:p14="http://schemas.microsoft.com/office/powerpoint/2010/main" val="4080618265"/>
      </p:ext>
    </p:extLst>
  </p:cSld>
  <p:clrMapOvr>
    <a:masterClrMapping/>
  </p:clrMapOvr>
  <p:transition>
    <p:fade/>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picture containing text&#10;&#10;Description automatically generated">
            <a:extLst>
              <a:ext uri="{FF2B5EF4-FFF2-40B4-BE49-F238E27FC236}">
                <a16:creationId xmlns:a16="http://schemas.microsoft.com/office/drawing/2014/main" id="{0AEDDBB9-5536-F24A-9C35-BA989F018456}"/>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a:stretch>
            <a:fillRect/>
          </a:stretch>
        </p:blipFill>
        <p:spPr/>
      </p:pic>
      <p:sp>
        <p:nvSpPr>
          <p:cNvPr id="4" name="Text Placeholder 3">
            <a:extLst>
              <a:ext uri="{FF2B5EF4-FFF2-40B4-BE49-F238E27FC236}">
                <a16:creationId xmlns:a16="http://schemas.microsoft.com/office/drawing/2014/main" id="{A1FA641B-56A9-BA4B-B448-AE201085341D}"/>
              </a:ext>
            </a:extLst>
          </p:cNvPr>
          <p:cNvSpPr>
            <a:spLocks noGrp="1"/>
          </p:cNvSpPr>
          <p:nvPr>
            <p:ph type="body" sz="quarter" idx="11"/>
          </p:nvPr>
        </p:nvSpPr>
        <p:spPr/>
        <p:txBody>
          <a:bodyPr/>
          <a:lstStyle/>
          <a:p>
            <a:r>
              <a:rPr lang="en-US" dirty="0"/>
              <a:t>William negotiates Harold’s ransom</a:t>
            </a:r>
          </a:p>
        </p:txBody>
      </p:sp>
    </p:spTree>
    <p:extLst>
      <p:ext uri="{BB962C8B-B14F-4D97-AF65-F5344CB8AC3E}">
        <p14:creationId xmlns:p14="http://schemas.microsoft.com/office/powerpoint/2010/main" val="2898584814"/>
      </p:ext>
    </p:extLst>
  </p:cSld>
  <p:clrMapOvr>
    <a:masterClrMapping/>
  </p:clrMapOvr>
  <p:transition>
    <p:fade/>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picture containing text&#10;&#10;Description automatically generated">
            <a:extLst>
              <a:ext uri="{FF2B5EF4-FFF2-40B4-BE49-F238E27FC236}">
                <a16:creationId xmlns:a16="http://schemas.microsoft.com/office/drawing/2014/main" id="{B1D85453-DB2D-5346-9D84-E254D4333F77}"/>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a:stretch>
            <a:fillRect/>
          </a:stretch>
        </p:blipFill>
        <p:spPr/>
      </p:pic>
      <p:sp>
        <p:nvSpPr>
          <p:cNvPr id="6" name="Text Placeholder 5">
            <a:extLst>
              <a:ext uri="{FF2B5EF4-FFF2-40B4-BE49-F238E27FC236}">
                <a16:creationId xmlns:a16="http://schemas.microsoft.com/office/drawing/2014/main" id="{1AD6215D-F9D9-7943-B3E4-E4F2B3E90984}"/>
              </a:ext>
            </a:extLst>
          </p:cNvPr>
          <p:cNvSpPr>
            <a:spLocks noGrp="1"/>
          </p:cNvSpPr>
          <p:nvPr>
            <p:ph type="body" sz="quarter" idx="11"/>
          </p:nvPr>
        </p:nvSpPr>
        <p:spPr/>
        <p:txBody>
          <a:bodyPr/>
          <a:lstStyle/>
          <a:p>
            <a:r>
              <a:rPr lang="en-US" dirty="0"/>
              <a:t>William knights Harold.</a:t>
            </a:r>
          </a:p>
        </p:txBody>
      </p:sp>
    </p:spTree>
    <p:extLst>
      <p:ext uri="{BB962C8B-B14F-4D97-AF65-F5344CB8AC3E}">
        <p14:creationId xmlns:p14="http://schemas.microsoft.com/office/powerpoint/2010/main" val="3084211825"/>
      </p:ext>
    </p:extLst>
  </p:cSld>
  <p:clrMapOvr>
    <a:masterClrMapping/>
  </p:clrMapOvr>
  <p:transition>
    <p:fade/>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Picture Placeholder 4" descr="The Bayeux Tapestry_p158-159_EtVenitAdEdwardumRegem.jpg"/>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t="-7386" b="-7386"/>
          <a:stretch>
            <a:fillRect/>
          </a:stretch>
        </p:blipFill>
        <p:spPr>
          <a:xfrm>
            <a:off x="685800" y="304800"/>
            <a:ext cx="7924800" cy="5943600"/>
          </a:xfrm>
        </p:spPr>
      </p:pic>
      <p:sp>
        <p:nvSpPr>
          <p:cNvPr id="4" name="Text Placeholder 3"/>
          <p:cNvSpPr>
            <a:spLocks noGrp="1"/>
          </p:cNvSpPr>
          <p:nvPr>
            <p:ph type="body" sz="half" idx="2"/>
          </p:nvPr>
        </p:nvSpPr>
        <p:spPr>
          <a:xfrm>
            <a:off x="685800" y="5367338"/>
            <a:ext cx="7848600" cy="804862"/>
          </a:xfrm>
        </p:spPr>
        <p:txBody>
          <a:bodyPr>
            <a:normAutofit fontScale="62500" lnSpcReduction="20000"/>
          </a:bodyPr>
          <a:lstStyle/>
          <a:p>
            <a:endParaRPr lang="en-US" dirty="0"/>
          </a:p>
          <a:p>
            <a:endParaRPr lang="en-US" dirty="0"/>
          </a:p>
          <a:p>
            <a:endParaRPr lang="en-US" dirty="0"/>
          </a:p>
          <a:p>
            <a:r>
              <a:rPr lang="en-US" dirty="0"/>
              <a:t>Scene 25: “And came to King Edward” : (</a:t>
            </a:r>
            <a:r>
              <a:rPr lang="en-US" u="sng" dirty="0"/>
              <a:t>Character: Ambiguity: Engagement of ”Reader.” Note facial expressions and postures. Is Harold being forthcoming</a:t>
            </a:r>
            <a:r>
              <a:rPr lang="en-US" dirty="0"/>
              <a:t>? </a:t>
            </a:r>
          </a:p>
          <a:p>
            <a:r>
              <a:rPr lang="en-US" dirty="0"/>
              <a:t>“Audience” knows the general story, but might be guessing here, as they/we try to understand Harold here (to be discussed during story analysis.)</a:t>
            </a:r>
          </a:p>
        </p:txBody>
      </p:sp>
    </p:spTree>
    <p:extLst>
      <p:ext uri="{BB962C8B-B14F-4D97-AF65-F5344CB8AC3E}">
        <p14:creationId xmlns:p14="http://schemas.microsoft.com/office/powerpoint/2010/main" val="190765687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Picture Placeholder 4" descr="The Bayeux Tapestry_p250-251_HicEstWillelmDuxEustatius.jpg"/>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l="13280" r="13280"/>
          <a:stretch>
            <a:fillRect/>
          </a:stretch>
        </p:blipFill>
        <p:spPr>
          <a:xfrm>
            <a:off x="838200" y="609600"/>
            <a:ext cx="7467600" cy="5334000"/>
          </a:xfrm>
        </p:spPr>
      </p:pic>
      <p:sp>
        <p:nvSpPr>
          <p:cNvPr id="4" name="Text Placeholder 3"/>
          <p:cNvSpPr>
            <a:spLocks noGrp="1"/>
          </p:cNvSpPr>
          <p:nvPr>
            <p:ph type="body" sz="half" idx="2"/>
          </p:nvPr>
        </p:nvSpPr>
        <p:spPr>
          <a:xfrm>
            <a:off x="990600" y="5541169"/>
            <a:ext cx="7315200" cy="804862"/>
          </a:xfrm>
        </p:spPr>
        <p:txBody>
          <a:bodyPr>
            <a:normAutofit fontScale="70000" lnSpcReduction="20000"/>
          </a:bodyPr>
          <a:lstStyle/>
          <a:p>
            <a:endParaRPr lang="en-US" dirty="0"/>
          </a:p>
          <a:p>
            <a:endParaRPr lang="en-US" dirty="0"/>
          </a:p>
          <a:p>
            <a:r>
              <a:rPr lang="en-US" dirty="0"/>
              <a:t>“Here is Duke William.” “Eustace.” </a:t>
            </a:r>
            <a:r>
              <a:rPr lang="en-US" u="sng" dirty="0"/>
              <a:t>Character differentiation</a:t>
            </a:r>
            <a:r>
              <a:rPr lang="en-US" dirty="0"/>
              <a:t>. (In earlier scene, William has encouraged men ”Here Duke William tells his soldiers to prepare manfully and wisely for the battle against the English army.” Here, he turns to reveal himself to inspire men in the final push. Also, re plot, archers, below, were key to plot (battle success). </a:t>
            </a:r>
          </a:p>
        </p:txBody>
      </p:sp>
    </p:spTree>
    <p:extLst>
      <p:ext uri="{BB962C8B-B14F-4D97-AF65-F5344CB8AC3E}">
        <p14:creationId xmlns:p14="http://schemas.microsoft.com/office/powerpoint/2010/main" val="117473756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68209C-474D-A44E-9CBD-F551A8D1F0CA}"/>
              </a:ext>
            </a:extLst>
          </p:cNvPr>
          <p:cNvSpPr>
            <a:spLocks noGrp="1"/>
          </p:cNvSpPr>
          <p:nvPr>
            <p:ph type="title"/>
          </p:nvPr>
        </p:nvSpPr>
        <p:spPr/>
        <p:txBody>
          <a:bodyPr/>
          <a:lstStyle/>
          <a:p>
            <a:endParaRPr lang="en-US"/>
          </a:p>
        </p:txBody>
      </p:sp>
      <p:sp>
        <p:nvSpPr>
          <p:cNvPr id="4" name="Text Placeholder 3">
            <a:extLst>
              <a:ext uri="{FF2B5EF4-FFF2-40B4-BE49-F238E27FC236}">
                <a16:creationId xmlns:a16="http://schemas.microsoft.com/office/drawing/2014/main" id="{CDF5003B-EB1F-9B4D-8578-3331E5B00C78}"/>
              </a:ext>
            </a:extLst>
          </p:cNvPr>
          <p:cNvSpPr>
            <a:spLocks noGrp="1"/>
          </p:cNvSpPr>
          <p:nvPr>
            <p:ph type="body" sz="half" idx="2"/>
          </p:nvPr>
        </p:nvSpPr>
        <p:spPr>
          <a:xfrm>
            <a:off x="685800" y="5715000"/>
            <a:ext cx="8077200" cy="804862"/>
          </a:xfrm>
        </p:spPr>
        <p:txBody>
          <a:bodyPr>
            <a:normAutofit/>
          </a:bodyPr>
          <a:lstStyle/>
          <a:p>
            <a:r>
              <a:rPr lang="en-US" dirty="0"/>
              <a:t>Scene 31-2-3: ”They wonder at the star.” Magical elements. Line up with Plot and theme and character. Balance of persons supporting Harold (on left) and concerned about mystical meaning of his having been crowned, yet next scene is Harold on throne, with Edward’s crown and the </a:t>
            </a:r>
            <a:r>
              <a:rPr lang="en-US" dirty="0" err="1"/>
              <a:t>designatin</a:t>
            </a:r>
            <a:r>
              <a:rPr lang="en-US" dirty="0"/>
              <a:t> “REX.” </a:t>
            </a:r>
          </a:p>
        </p:txBody>
      </p:sp>
      <p:pic>
        <p:nvPicPr>
          <p:cNvPr id="5" name="j0313970.jpg">
            <a:extLst>
              <a:ext uri="{FF2B5EF4-FFF2-40B4-BE49-F238E27FC236}">
                <a16:creationId xmlns:a16="http://schemas.microsoft.com/office/drawing/2014/main" id="{54B1C63C-A00C-0B46-B682-7678D4362858}"/>
              </a:ext>
            </a:extLst>
          </p:cNvPr>
          <p:cNvPicPr>
            <a:picLocks noGrp="1" noChangeAspect="1"/>
          </p:cNvPicPr>
          <p:nvPr>
            <p:ph type="pic" idx="1"/>
          </p:nvPr>
        </p:nvPicPr>
        <p:blipFill rotWithShape="1">
          <a:blip r:embed="rId2" cstate="print">
            <a:extLst>
              <a:ext uri="{28A0092B-C50C-407E-A947-70E740481C1C}">
                <a14:useLocalDpi xmlns:a14="http://schemas.microsoft.com/office/drawing/2010/main" val="0"/>
              </a:ext>
            </a:extLst>
          </a:blip>
          <a:srcRect t="12500" b="12500"/>
          <a:stretch/>
        </p:blipFill>
        <p:spPr>
          <a:xfrm>
            <a:off x="457200" y="525263"/>
            <a:ext cx="8382000" cy="5113537"/>
          </a:xfrm>
        </p:spPr>
      </p:pic>
    </p:spTree>
    <p:extLst>
      <p:ext uri="{BB962C8B-B14F-4D97-AF65-F5344CB8AC3E}">
        <p14:creationId xmlns:p14="http://schemas.microsoft.com/office/powerpoint/2010/main" val="34298786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0E1D60BD-582B-3843-8510-834551DC1F1D}"/>
              </a:ext>
            </a:extLst>
          </p:cNvPr>
          <p:cNvSpPr>
            <a:spLocks noGrp="1"/>
          </p:cNvSpPr>
          <p:nvPr>
            <p:ph type="title"/>
          </p:nvPr>
        </p:nvSpPr>
        <p:spPr>
          <a:xfrm>
            <a:off x="630936" y="548640"/>
            <a:ext cx="2700645" cy="5431536"/>
          </a:xfrm>
        </p:spPr>
        <p:txBody>
          <a:bodyPr>
            <a:normAutofit/>
          </a:bodyPr>
          <a:lstStyle/>
          <a:p>
            <a:r>
              <a:rPr lang="en-US" sz="4700" dirty="0"/>
              <a:t>Plot</a:t>
            </a:r>
          </a:p>
        </p:txBody>
      </p:sp>
      <p:sp>
        <p:nvSpPr>
          <p:cNvPr id="22"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347917" y="3261001"/>
            <a:ext cx="4480560" cy="13716"/>
          </a:xfrm>
          <a:custGeom>
            <a:avLst/>
            <a:gdLst>
              <a:gd name="connsiteX0" fmla="*/ 0 w 4480560"/>
              <a:gd name="connsiteY0" fmla="*/ 0 h 13716"/>
              <a:gd name="connsiteX1" fmla="*/ 595274 w 4480560"/>
              <a:gd name="connsiteY1" fmla="*/ 0 h 13716"/>
              <a:gd name="connsiteX2" fmla="*/ 1100938 w 4480560"/>
              <a:gd name="connsiteY2" fmla="*/ 0 h 13716"/>
              <a:gd name="connsiteX3" fmla="*/ 1651406 w 4480560"/>
              <a:gd name="connsiteY3" fmla="*/ 0 h 13716"/>
              <a:gd name="connsiteX4" fmla="*/ 2336292 w 4480560"/>
              <a:gd name="connsiteY4" fmla="*/ 0 h 13716"/>
              <a:gd name="connsiteX5" fmla="*/ 2931566 w 4480560"/>
              <a:gd name="connsiteY5" fmla="*/ 0 h 13716"/>
              <a:gd name="connsiteX6" fmla="*/ 3482035 w 4480560"/>
              <a:gd name="connsiteY6" fmla="*/ 0 h 13716"/>
              <a:gd name="connsiteX7" fmla="*/ 4480560 w 4480560"/>
              <a:gd name="connsiteY7" fmla="*/ 0 h 13716"/>
              <a:gd name="connsiteX8" fmla="*/ 4480560 w 4480560"/>
              <a:gd name="connsiteY8" fmla="*/ 13716 h 13716"/>
              <a:gd name="connsiteX9" fmla="*/ 3840480 w 4480560"/>
              <a:gd name="connsiteY9" fmla="*/ 13716 h 13716"/>
              <a:gd name="connsiteX10" fmla="*/ 3290011 w 4480560"/>
              <a:gd name="connsiteY10" fmla="*/ 13716 h 13716"/>
              <a:gd name="connsiteX11" fmla="*/ 2560320 w 4480560"/>
              <a:gd name="connsiteY11" fmla="*/ 13716 h 13716"/>
              <a:gd name="connsiteX12" fmla="*/ 1965046 w 4480560"/>
              <a:gd name="connsiteY12" fmla="*/ 13716 h 13716"/>
              <a:gd name="connsiteX13" fmla="*/ 1459382 w 4480560"/>
              <a:gd name="connsiteY13" fmla="*/ 13716 h 13716"/>
              <a:gd name="connsiteX14" fmla="*/ 774497 w 4480560"/>
              <a:gd name="connsiteY14" fmla="*/ 13716 h 13716"/>
              <a:gd name="connsiteX15" fmla="*/ 0 w 4480560"/>
              <a:gd name="connsiteY15" fmla="*/ 13716 h 13716"/>
              <a:gd name="connsiteX16" fmla="*/ 0 w 4480560"/>
              <a:gd name="connsiteY16" fmla="*/ 0 h 13716"/>
              <a:gd name="connsiteX0" fmla="*/ 0 w 4480560"/>
              <a:gd name="connsiteY0" fmla="*/ 0 h 13716"/>
              <a:gd name="connsiteX1" fmla="*/ 595274 w 4480560"/>
              <a:gd name="connsiteY1" fmla="*/ 0 h 13716"/>
              <a:gd name="connsiteX2" fmla="*/ 1100938 w 4480560"/>
              <a:gd name="connsiteY2" fmla="*/ 0 h 13716"/>
              <a:gd name="connsiteX3" fmla="*/ 1830629 w 4480560"/>
              <a:gd name="connsiteY3" fmla="*/ 0 h 13716"/>
              <a:gd name="connsiteX4" fmla="*/ 2425903 w 4480560"/>
              <a:gd name="connsiteY4" fmla="*/ 0 h 13716"/>
              <a:gd name="connsiteX5" fmla="*/ 3021178 w 4480560"/>
              <a:gd name="connsiteY5" fmla="*/ 0 h 13716"/>
              <a:gd name="connsiteX6" fmla="*/ 3750869 w 4480560"/>
              <a:gd name="connsiteY6" fmla="*/ 0 h 13716"/>
              <a:gd name="connsiteX7" fmla="*/ 4480560 w 4480560"/>
              <a:gd name="connsiteY7" fmla="*/ 0 h 13716"/>
              <a:gd name="connsiteX8" fmla="*/ 4480560 w 4480560"/>
              <a:gd name="connsiteY8" fmla="*/ 13716 h 13716"/>
              <a:gd name="connsiteX9" fmla="*/ 3930091 w 4480560"/>
              <a:gd name="connsiteY9" fmla="*/ 13716 h 13716"/>
              <a:gd name="connsiteX10" fmla="*/ 3290011 w 4480560"/>
              <a:gd name="connsiteY10" fmla="*/ 13716 h 13716"/>
              <a:gd name="connsiteX11" fmla="*/ 2649931 w 4480560"/>
              <a:gd name="connsiteY11" fmla="*/ 13716 h 13716"/>
              <a:gd name="connsiteX12" fmla="*/ 2054657 w 4480560"/>
              <a:gd name="connsiteY12" fmla="*/ 13716 h 13716"/>
              <a:gd name="connsiteX13" fmla="*/ 1324966 w 4480560"/>
              <a:gd name="connsiteY13" fmla="*/ 13716 h 13716"/>
              <a:gd name="connsiteX14" fmla="*/ 595274 w 4480560"/>
              <a:gd name="connsiteY14" fmla="*/ 13716 h 13716"/>
              <a:gd name="connsiteX15" fmla="*/ 0 w 4480560"/>
              <a:gd name="connsiteY15" fmla="*/ 13716 h 13716"/>
              <a:gd name="connsiteX16" fmla="*/ 0 w 4480560"/>
              <a:gd name="connsiteY16"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3716" fill="none" extrusionOk="0">
                <a:moveTo>
                  <a:pt x="0" y="0"/>
                </a:moveTo>
                <a:cubicBezTo>
                  <a:pt x="267574" y="14606"/>
                  <a:pt x="338605" y="-40"/>
                  <a:pt x="595274" y="0"/>
                </a:cubicBezTo>
                <a:cubicBezTo>
                  <a:pt x="856171" y="-2198"/>
                  <a:pt x="863435" y="-13333"/>
                  <a:pt x="1100938" y="0"/>
                </a:cubicBezTo>
                <a:cubicBezTo>
                  <a:pt x="1340270" y="17713"/>
                  <a:pt x="1418448" y="-18893"/>
                  <a:pt x="1651406" y="0"/>
                </a:cubicBezTo>
                <a:cubicBezTo>
                  <a:pt x="1875387" y="1627"/>
                  <a:pt x="2153037" y="22688"/>
                  <a:pt x="2336292" y="0"/>
                </a:cubicBezTo>
                <a:cubicBezTo>
                  <a:pt x="2522206" y="-4211"/>
                  <a:pt x="2718333" y="34959"/>
                  <a:pt x="2931566" y="0"/>
                </a:cubicBezTo>
                <a:cubicBezTo>
                  <a:pt x="3137043" y="-17106"/>
                  <a:pt x="3304331" y="1415"/>
                  <a:pt x="3482035" y="0"/>
                </a:cubicBezTo>
                <a:cubicBezTo>
                  <a:pt x="3649837" y="-24078"/>
                  <a:pt x="4010577" y="-51921"/>
                  <a:pt x="4480560" y="0"/>
                </a:cubicBezTo>
                <a:cubicBezTo>
                  <a:pt x="4480642" y="3611"/>
                  <a:pt x="4480510" y="9346"/>
                  <a:pt x="4480560" y="13716"/>
                </a:cubicBezTo>
                <a:cubicBezTo>
                  <a:pt x="4305601" y="36948"/>
                  <a:pt x="4025154" y="21890"/>
                  <a:pt x="3840480" y="13716"/>
                </a:cubicBezTo>
                <a:cubicBezTo>
                  <a:pt x="3668919" y="-16903"/>
                  <a:pt x="3556555" y="-17246"/>
                  <a:pt x="3290011" y="13716"/>
                </a:cubicBezTo>
                <a:cubicBezTo>
                  <a:pt x="2991827" y="13600"/>
                  <a:pt x="2862038" y="-27094"/>
                  <a:pt x="2560320" y="13716"/>
                </a:cubicBezTo>
                <a:cubicBezTo>
                  <a:pt x="2273396" y="32804"/>
                  <a:pt x="2159701" y="35426"/>
                  <a:pt x="1965046" y="13716"/>
                </a:cubicBezTo>
                <a:cubicBezTo>
                  <a:pt x="1785994" y="24616"/>
                  <a:pt x="1686680" y="47748"/>
                  <a:pt x="1459382" y="13716"/>
                </a:cubicBezTo>
                <a:cubicBezTo>
                  <a:pt x="1260610" y="398"/>
                  <a:pt x="913962" y="26960"/>
                  <a:pt x="774497" y="13716"/>
                </a:cubicBezTo>
                <a:cubicBezTo>
                  <a:pt x="689426" y="-2719"/>
                  <a:pt x="378264" y="1751"/>
                  <a:pt x="0" y="13716"/>
                </a:cubicBezTo>
                <a:cubicBezTo>
                  <a:pt x="-173" y="8371"/>
                  <a:pt x="-387" y="6213"/>
                  <a:pt x="0" y="0"/>
                </a:cubicBezTo>
                <a:close/>
              </a:path>
              <a:path w="4480560" h="13716" stroke="0" extrusionOk="0">
                <a:moveTo>
                  <a:pt x="0" y="0"/>
                </a:moveTo>
                <a:cubicBezTo>
                  <a:pt x="290844" y="5546"/>
                  <a:pt x="318443" y="10543"/>
                  <a:pt x="595274" y="0"/>
                </a:cubicBezTo>
                <a:cubicBezTo>
                  <a:pt x="862223" y="-10630"/>
                  <a:pt x="1008164" y="-6970"/>
                  <a:pt x="1100938" y="0"/>
                </a:cubicBezTo>
                <a:cubicBezTo>
                  <a:pt x="1231751" y="-9052"/>
                  <a:pt x="1563421" y="-55931"/>
                  <a:pt x="1830629" y="0"/>
                </a:cubicBezTo>
                <a:cubicBezTo>
                  <a:pt x="2081843" y="38764"/>
                  <a:pt x="2181743" y="16966"/>
                  <a:pt x="2425903" y="0"/>
                </a:cubicBezTo>
                <a:cubicBezTo>
                  <a:pt x="2657412" y="-20059"/>
                  <a:pt x="2795431" y="8423"/>
                  <a:pt x="3021178" y="0"/>
                </a:cubicBezTo>
                <a:cubicBezTo>
                  <a:pt x="3275119" y="-4749"/>
                  <a:pt x="3480943" y="2522"/>
                  <a:pt x="3750869" y="0"/>
                </a:cubicBezTo>
                <a:cubicBezTo>
                  <a:pt x="4005211" y="16055"/>
                  <a:pt x="4302144" y="-2969"/>
                  <a:pt x="4480560" y="0"/>
                </a:cubicBezTo>
                <a:cubicBezTo>
                  <a:pt x="4480397" y="3458"/>
                  <a:pt x="4481383" y="8632"/>
                  <a:pt x="4480560" y="13716"/>
                </a:cubicBezTo>
                <a:cubicBezTo>
                  <a:pt x="4261480" y="-10003"/>
                  <a:pt x="4206199" y="28529"/>
                  <a:pt x="3930091" y="13716"/>
                </a:cubicBezTo>
                <a:cubicBezTo>
                  <a:pt x="3666932" y="-15474"/>
                  <a:pt x="3493645" y="14804"/>
                  <a:pt x="3290011" y="13716"/>
                </a:cubicBezTo>
                <a:cubicBezTo>
                  <a:pt x="3137078" y="-41032"/>
                  <a:pt x="2894690" y="-17948"/>
                  <a:pt x="2649931" y="13716"/>
                </a:cubicBezTo>
                <a:cubicBezTo>
                  <a:pt x="2413020" y="21294"/>
                  <a:pt x="2225991" y="-10559"/>
                  <a:pt x="2054657" y="13716"/>
                </a:cubicBezTo>
                <a:cubicBezTo>
                  <a:pt x="1886877" y="37541"/>
                  <a:pt x="1548763" y="45390"/>
                  <a:pt x="1324966" y="13716"/>
                </a:cubicBezTo>
                <a:cubicBezTo>
                  <a:pt x="1040995" y="1897"/>
                  <a:pt x="786929" y="-17655"/>
                  <a:pt x="595274" y="13716"/>
                </a:cubicBezTo>
                <a:cubicBezTo>
                  <a:pt x="371401" y="32831"/>
                  <a:pt x="168483" y="23167"/>
                  <a:pt x="0" y="13716"/>
                </a:cubicBezTo>
                <a:cubicBezTo>
                  <a:pt x="-740" y="8467"/>
                  <a:pt x="-279" y="4434"/>
                  <a:pt x="0" y="0"/>
                </a:cubicBezTo>
                <a:close/>
              </a:path>
              <a:path w="4480560" h="13716" fill="none" stroke="0" extrusionOk="0">
                <a:moveTo>
                  <a:pt x="0" y="0"/>
                </a:moveTo>
                <a:cubicBezTo>
                  <a:pt x="254633" y="596"/>
                  <a:pt x="318854" y="8353"/>
                  <a:pt x="595274" y="0"/>
                </a:cubicBezTo>
                <a:cubicBezTo>
                  <a:pt x="857042" y="-2503"/>
                  <a:pt x="863005" y="-13327"/>
                  <a:pt x="1100938" y="0"/>
                </a:cubicBezTo>
                <a:cubicBezTo>
                  <a:pt x="1322315" y="28736"/>
                  <a:pt x="1429801" y="-15572"/>
                  <a:pt x="1651406" y="0"/>
                </a:cubicBezTo>
                <a:cubicBezTo>
                  <a:pt x="1861310" y="20479"/>
                  <a:pt x="2199002" y="36173"/>
                  <a:pt x="2336292" y="0"/>
                </a:cubicBezTo>
                <a:cubicBezTo>
                  <a:pt x="2504451" y="-23230"/>
                  <a:pt x="2735943" y="-3451"/>
                  <a:pt x="2931566" y="0"/>
                </a:cubicBezTo>
                <a:cubicBezTo>
                  <a:pt x="3109081" y="-33272"/>
                  <a:pt x="3310374" y="39503"/>
                  <a:pt x="3482035" y="0"/>
                </a:cubicBezTo>
                <a:cubicBezTo>
                  <a:pt x="3630968" y="-117346"/>
                  <a:pt x="3975789" y="30358"/>
                  <a:pt x="4480560" y="0"/>
                </a:cubicBezTo>
                <a:cubicBezTo>
                  <a:pt x="4480546" y="3532"/>
                  <a:pt x="4481771" y="9530"/>
                  <a:pt x="4480560" y="13716"/>
                </a:cubicBezTo>
                <a:cubicBezTo>
                  <a:pt x="4299745" y="8025"/>
                  <a:pt x="4055484" y="54224"/>
                  <a:pt x="3840480" y="13716"/>
                </a:cubicBezTo>
                <a:cubicBezTo>
                  <a:pt x="3665362" y="14404"/>
                  <a:pt x="3548412" y="6532"/>
                  <a:pt x="3290011" y="13716"/>
                </a:cubicBezTo>
                <a:cubicBezTo>
                  <a:pt x="3037450" y="36923"/>
                  <a:pt x="2862123" y="43167"/>
                  <a:pt x="2560320" y="13716"/>
                </a:cubicBezTo>
                <a:cubicBezTo>
                  <a:pt x="2308793" y="7156"/>
                  <a:pt x="2153402" y="-25971"/>
                  <a:pt x="1965046" y="13716"/>
                </a:cubicBezTo>
                <a:cubicBezTo>
                  <a:pt x="1778601" y="25944"/>
                  <a:pt x="1672011" y="23840"/>
                  <a:pt x="1459382" y="13716"/>
                </a:cubicBezTo>
                <a:cubicBezTo>
                  <a:pt x="1212351" y="-9856"/>
                  <a:pt x="906131" y="12859"/>
                  <a:pt x="774497" y="13716"/>
                </a:cubicBezTo>
                <a:cubicBezTo>
                  <a:pt x="636671" y="-47283"/>
                  <a:pt x="331670" y="1705"/>
                  <a:pt x="0" y="13716"/>
                </a:cubicBezTo>
                <a:cubicBezTo>
                  <a:pt x="-561" y="8546"/>
                  <a:pt x="-377" y="614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4480560"/>
                      <a:gd name="connsiteY0" fmla="*/ 0 h 13716"/>
                      <a:gd name="connsiteX1" fmla="*/ 595274 w 4480560"/>
                      <a:gd name="connsiteY1" fmla="*/ 0 h 13716"/>
                      <a:gd name="connsiteX2" fmla="*/ 1100938 w 4480560"/>
                      <a:gd name="connsiteY2" fmla="*/ 0 h 13716"/>
                      <a:gd name="connsiteX3" fmla="*/ 1651406 w 4480560"/>
                      <a:gd name="connsiteY3" fmla="*/ 0 h 13716"/>
                      <a:gd name="connsiteX4" fmla="*/ 2336292 w 4480560"/>
                      <a:gd name="connsiteY4" fmla="*/ 0 h 13716"/>
                      <a:gd name="connsiteX5" fmla="*/ 2931566 w 4480560"/>
                      <a:gd name="connsiteY5" fmla="*/ 0 h 13716"/>
                      <a:gd name="connsiteX6" fmla="*/ 3482035 w 4480560"/>
                      <a:gd name="connsiteY6" fmla="*/ 0 h 13716"/>
                      <a:gd name="connsiteX7" fmla="*/ 4480560 w 4480560"/>
                      <a:gd name="connsiteY7" fmla="*/ 0 h 13716"/>
                      <a:gd name="connsiteX8" fmla="*/ 4480560 w 4480560"/>
                      <a:gd name="connsiteY8" fmla="*/ 13716 h 13716"/>
                      <a:gd name="connsiteX9" fmla="*/ 3840480 w 4480560"/>
                      <a:gd name="connsiteY9" fmla="*/ 13716 h 13716"/>
                      <a:gd name="connsiteX10" fmla="*/ 3290011 w 4480560"/>
                      <a:gd name="connsiteY10" fmla="*/ 13716 h 13716"/>
                      <a:gd name="connsiteX11" fmla="*/ 2560320 w 4480560"/>
                      <a:gd name="connsiteY11" fmla="*/ 13716 h 13716"/>
                      <a:gd name="connsiteX12" fmla="*/ 1965046 w 4480560"/>
                      <a:gd name="connsiteY12" fmla="*/ 13716 h 13716"/>
                      <a:gd name="connsiteX13" fmla="*/ 1459382 w 4480560"/>
                      <a:gd name="connsiteY13" fmla="*/ 13716 h 13716"/>
                      <a:gd name="connsiteX14" fmla="*/ 774497 w 4480560"/>
                      <a:gd name="connsiteY14" fmla="*/ 13716 h 13716"/>
                      <a:gd name="connsiteX15" fmla="*/ 0 w 4480560"/>
                      <a:gd name="connsiteY15" fmla="*/ 13716 h 13716"/>
                      <a:gd name="connsiteX16" fmla="*/ 0 w 4480560"/>
                      <a:gd name="connsiteY16"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3716"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273" y="3379"/>
                          <a:pt x="4480768" y="9289"/>
                          <a:pt x="4480560" y="13716"/>
                        </a:cubicBezTo>
                        <a:cubicBezTo>
                          <a:pt x="4314132" y="10352"/>
                          <a:pt x="4028383" y="32060"/>
                          <a:pt x="3840480" y="13716"/>
                        </a:cubicBezTo>
                        <a:cubicBezTo>
                          <a:pt x="3652577" y="-4628"/>
                          <a:pt x="3547615" y="-1724"/>
                          <a:pt x="3290011" y="13716"/>
                        </a:cubicBezTo>
                        <a:cubicBezTo>
                          <a:pt x="3032407" y="29156"/>
                          <a:pt x="2830268" y="4147"/>
                          <a:pt x="2560320" y="13716"/>
                        </a:cubicBezTo>
                        <a:cubicBezTo>
                          <a:pt x="2290372" y="23285"/>
                          <a:pt x="2147422" y="2156"/>
                          <a:pt x="1965046" y="13716"/>
                        </a:cubicBezTo>
                        <a:cubicBezTo>
                          <a:pt x="1782670" y="25276"/>
                          <a:pt x="1689791" y="36108"/>
                          <a:pt x="1459382" y="13716"/>
                        </a:cubicBezTo>
                        <a:cubicBezTo>
                          <a:pt x="1228973" y="-8676"/>
                          <a:pt x="915486" y="31929"/>
                          <a:pt x="774497" y="13716"/>
                        </a:cubicBezTo>
                        <a:cubicBezTo>
                          <a:pt x="633508" y="-4497"/>
                          <a:pt x="361442" y="-15679"/>
                          <a:pt x="0" y="13716"/>
                        </a:cubicBezTo>
                        <a:cubicBezTo>
                          <a:pt x="-362" y="8190"/>
                          <a:pt x="-434" y="6098"/>
                          <a:pt x="0" y="0"/>
                        </a:cubicBezTo>
                        <a:close/>
                      </a:path>
                      <a:path w="4480560" h="13716"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80360" y="3832"/>
                          <a:pt x="4481152" y="9314"/>
                          <a:pt x="4480560" y="13716"/>
                        </a:cubicBezTo>
                        <a:cubicBezTo>
                          <a:pt x="4279652" y="-11422"/>
                          <a:pt x="4200762" y="36994"/>
                          <a:pt x="3930091" y="13716"/>
                        </a:cubicBezTo>
                        <a:cubicBezTo>
                          <a:pt x="3659420" y="-9562"/>
                          <a:pt x="3456052" y="17722"/>
                          <a:pt x="3290011" y="13716"/>
                        </a:cubicBezTo>
                        <a:cubicBezTo>
                          <a:pt x="3123970" y="9710"/>
                          <a:pt x="2882392" y="28246"/>
                          <a:pt x="2649931" y="13716"/>
                        </a:cubicBezTo>
                        <a:cubicBezTo>
                          <a:pt x="2417470" y="-814"/>
                          <a:pt x="2238426" y="2765"/>
                          <a:pt x="2054657" y="13716"/>
                        </a:cubicBezTo>
                        <a:cubicBezTo>
                          <a:pt x="1870888" y="24667"/>
                          <a:pt x="1566368" y="40468"/>
                          <a:pt x="1324966" y="13716"/>
                        </a:cubicBezTo>
                        <a:cubicBezTo>
                          <a:pt x="1083564" y="-13036"/>
                          <a:pt x="787410" y="6374"/>
                          <a:pt x="595274" y="13716"/>
                        </a:cubicBezTo>
                        <a:cubicBezTo>
                          <a:pt x="403138" y="21058"/>
                          <a:pt x="169622" y="5927"/>
                          <a:pt x="0" y="13716"/>
                        </a:cubicBezTo>
                        <a:cubicBezTo>
                          <a:pt x="-475" y="8699"/>
                          <a:pt x="-565" y="4408"/>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5">
            <a:extLst>
              <a:ext uri="{FF2B5EF4-FFF2-40B4-BE49-F238E27FC236}">
                <a16:creationId xmlns:a16="http://schemas.microsoft.com/office/drawing/2014/main" id="{C0F5A9C7-98E8-6E40-B1DE-0DFF495E8A71}"/>
              </a:ext>
            </a:extLst>
          </p:cNvPr>
          <p:cNvSpPr>
            <a:spLocks noGrp="1"/>
          </p:cNvSpPr>
          <p:nvPr>
            <p:ph idx="1"/>
          </p:nvPr>
        </p:nvSpPr>
        <p:spPr>
          <a:xfrm>
            <a:off x="3844813" y="552091"/>
            <a:ext cx="4668251" cy="5431536"/>
          </a:xfrm>
        </p:spPr>
        <p:txBody>
          <a:bodyPr anchor="ctr">
            <a:normAutofit/>
          </a:bodyPr>
          <a:lstStyle/>
          <a:p>
            <a:pPr>
              <a:lnSpc>
                <a:spcPct val="90000"/>
              </a:lnSpc>
            </a:pPr>
            <a:r>
              <a:rPr lang="en-US" sz="1400" dirty="0"/>
              <a:t>Events as they unfold. Revealed at a pace to keep reader-- of either Anglo Saxon or Norman preference--engaged. </a:t>
            </a:r>
          </a:p>
          <a:p>
            <a:pPr>
              <a:lnSpc>
                <a:spcPct val="90000"/>
              </a:lnSpc>
            </a:pPr>
            <a:r>
              <a:rPr lang="en-US" sz="1400" dirty="0"/>
              <a:t>First Half High points:</a:t>
            </a:r>
          </a:p>
          <a:p>
            <a:pPr lvl="1">
              <a:lnSpc>
                <a:spcPct val="90000"/>
              </a:lnSpc>
            </a:pPr>
            <a:r>
              <a:rPr lang="en-US" sz="1400" dirty="0"/>
              <a:t>Edward entrusts Harold to a task in Brittany.</a:t>
            </a:r>
          </a:p>
          <a:p>
            <a:pPr lvl="1">
              <a:lnSpc>
                <a:spcPct val="90000"/>
              </a:lnSpc>
            </a:pPr>
            <a:r>
              <a:rPr lang="en-US" sz="1400" dirty="0"/>
              <a:t>Harold sails off course, is captured, behaves honorably, is ransomed by William. </a:t>
            </a:r>
          </a:p>
          <a:p>
            <a:pPr lvl="1">
              <a:lnSpc>
                <a:spcPct val="90000"/>
              </a:lnSpc>
            </a:pPr>
            <a:r>
              <a:rPr lang="en-US" sz="1400" dirty="0"/>
              <a:t>Harold takes oath before William.</a:t>
            </a:r>
          </a:p>
          <a:p>
            <a:pPr>
              <a:lnSpc>
                <a:spcPct val="90000"/>
              </a:lnSpc>
            </a:pPr>
            <a:r>
              <a:rPr lang="en-US" sz="1400" dirty="0"/>
              <a:t>Second Half High points:</a:t>
            </a:r>
          </a:p>
          <a:p>
            <a:pPr lvl="1">
              <a:lnSpc>
                <a:spcPct val="90000"/>
              </a:lnSpc>
            </a:pPr>
            <a:r>
              <a:rPr lang="en-US" sz="1400" dirty="0"/>
              <a:t>King Edward dies.</a:t>
            </a:r>
          </a:p>
          <a:p>
            <a:pPr lvl="1">
              <a:lnSpc>
                <a:spcPct val="90000"/>
              </a:lnSpc>
            </a:pPr>
            <a:r>
              <a:rPr lang="en-US" sz="1400" dirty="0"/>
              <a:t>Harold seizes / accepts throne (depending on perspective).</a:t>
            </a:r>
          </a:p>
          <a:p>
            <a:pPr lvl="1">
              <a:lnSpc>
                <a:spcPct val="90000"/>
              </a:lnSpc>
            </a:pPr>
            <a:r>
              <a:rPr lang="en-US" sz="1400" dirty="0"/>
              <a:t>William, hearing that Harold is on throne, prepares to attack</a:t>
            </a:r>
          </a:p>
          <a:p>
            <a:pPr lvl="1">
              <a:lnSpc>
                <a:spcPct val="90000"/>
              </a:lnSpc>
            </a:pPr>
            <a:r>
              <a:rPr lang="en-US" sz="1400" dirty="0"/>
              <a:t>Normans, Bretons, and Flemish sail to England on Sept 28.</a:t>
            </a:r>
          </a:p>
          <a:p>
            <a:pPr lvl="1">
              <a:lnSpc>
                <a:spcPct val="90000"/>
              </a:lnSpc>
            </a:pPr>
            <a:r>
              <a:rPr lang="en-US" sz="1400" dirty="0"/>
              <a:t>On October 14, battle begins and rages all day.</a:t>
            </a:r>
          </a:p>
          <a:p>
            <a:pPr lvl="1">
              <a:lnSpc>
                <a:spcPct val="90000"/>
              </a:lnSpc>
            </a:pPr>
            <a:r>
              <a:rPr lang="en-US" sz="1400" dirty="0"/>
              <a:t>Harold dies.</a:t>
            </a:r>
          </a:p>
        </p:txBody>
      </p:sp>
    </p:spTree>
    <p:extLst>
      <p:ext uri="{BB962C8B-B14F-4D97-AF65-F5344CB8AC3E}">
        <p14:creationId xmlns:p14="http://schemas.microsoft.com/office/powerpoint/2010/main" val="363058826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screenshot of a computer&#10;&#10;Description automatically generated with low confidence">
            <a:extLst>
              <a:ext uri="{FF2B5EF4-FFF2-40B4-BE49-F238E27FC236}">
                <a16:creationId xmlns:a16="http://schemas.microsoft.com/office/drawing/2014/main" id="{88A4DE1E-22B9-D84F-8663-CB967DAD953D}"/>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a:stretch>
            <a:fillRect/>
          </a:stretch>
        </p:blipFill>
        <p:spPr/>
      </p:pic>
      <p:sp>
        <p:nvSpPr>
          <p:cNvPr id="5" name="Text Placeholder 4">
            <a:extLst>
              <a:ext uri="{FF2B5EF4-FFF2-40B4-BE49-F238E27FC236}">
                <a16:creationId xmlns:a16="http://schemas.microsoft.com/office/drawing/2014/main" id="{470FAA28-1F3A-6140-9579-3270A624CE80}"/>
              </a:ext>
            </a:extLst>
          </p:cNvPr>
          <p:cNvSpPr>
            <a:spLocks noGrp="1"/>
          </p:cNvSpPr>
          <p:nvPr>
            <p:ph type="body" sz="quarter" idx="11"/>
          </p:nvPr>
        </p:nvSpPr>
        <p:spPr/>
        <p:txBody>
          <a:bodyPr/>
          <a:lstStyle/>
          <a:p>
            <a:r>
              <a:rPr lang="en-US" dirty="0"/>
              <a:t>One can see why some English folk say “Britain’s first comic strip.”</a:t>
            </a:r>
          </a:p>
        </p:txBody>
      </p:sp>
    </p:spTree>
    <p:extLst>
      <p:ext uri="{BB962C8B-B14F-4D97-AF65-F5344CB8AC3E}">
        <p14:creationId xmlns:p14="http://schemas.microsoft.com/office/powerpoint/2010/main" val="2514763281"/>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3" name="Rectangle 35">
            <a:extLst>
              <a:ext uri="{FF2B5EF4-FFF2-40B4-BE49-F238E27FC236}">
                <a16:creationId xmlns:a16="http://schemas.microsoft.com/office/drawing/2014/main" id="{2E442304-DDBD-4F7B-8017-36BCC863FB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F34DD50B-A348-1946-BFF7-544C43443D55}"/>
              </a:ext>
            </a:extLst>
          </p:cNvPr>
          <p:cNvSpPr>
            <a:spLocks noGrp="1"/>
          </p:cNvSpPr>
          <p:nvPr>
            <p:ph type="title"/>
          </p:nvPr>
        </p:nvSpPr>
        <p:spPr>
          <a:xfrm>
            <a:off x="476250" y="640823"/>
            <a:ext cx="2563994" cy="5583148"/>
          </a:xfrm>
        </p:spPr>
        <p:txBody>
          <a:bodyPr anchor="ctr">
            <a:normAutofit/>
          </a:bodyPr>
          <a:lstStyle/>
          <a:p>
            <a:r>
              <a:rPr lang="en-US" sz="3300"/>
              <a:t>Fundamental Facts: Bayeux Tapestry</a:t>
            </a:r>
          </a:p>
        </p:txBody>
      </p:sp>
      <p:sp>
        <p:nvSpPr>
          <p:cNvPr id="54" name="sketch line">
            <a:extLst>
              <a:ext uri="{FF2B5EF4-FFF2-40B4-BE49-F238E27FC236}">
                <a16:creationId xmlns:a16="http://schemas.microsoft.com/office/drawing/2014/main" id="{5E107275-3853-46FD-A241-DE4355A426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44313" y="3465005"/>
            <a:ext cx="5410200" cy="13716"/>
          </a:xfrm>
          <a:custGeom>
            <a:avLst/>
            <a:gdLst>
              <a:gd name="connsiteX0" fmla="*/ 0 w 5410200"/>
              <a:gd name="connsiteY0" fmla="*/ 0 h 13716"/>
              <a:gd name="connsiteX1" fmla="*/ 568071 w 5410200"/>
              <a:gd name="connsiteY1" fmla="*/ 0 h 13716"/>
              <a:gd name="connsiteX2" fmla="*/ 1298448 w 5410200"/>
              <a:gd name="connsiteY2" fmla="*/ 0 h 13716"/>
              <a:gd name="connsiteX3" fmla="*/ 1920621 w 5410200"/>
              <a:gd name="connsiteY3" fmla="*/ 0 h 13716"/>
              <a:gd name="connsiteX4" fmla="*/ 2488692 w 5410200"/>
              <a:gd name="connsiteY4" fmla="*/ 0 h 13716"/>
              <a:gd name="connsiteX5" fmla="*/ 3219069 w 5410200"/>
              <a:gd name="connsiteY5" fmla="*/ 0 h 13716"/>
              <a:gd name="connsiteX6" fmla="*/ 3895344 w 5410200"/>
              <a:gd name="connsiteY6" fmla="*/ 0 h 13716"/>
              <a:gd name="connsiteX7" fmla="*/ 4571619 w 5410200"/>
              <a:gd name="connsiteY7" fmla="*/ 0 h 13716"/>
              <a:gd name="connsiteX8" fmla="*/ 5410200 w 5410200"/>
              <a:gd name="connsiteY8" fmla="*/ 0 h 13716"/>
              <a:gd name="connsiteX9" fmla="*/ 5410200 w 5410200"/>
              <a:gd name="connsiteY9" fmla="*/ 13716 h 13716"/>
              <a:gd name="connsiteX10" fmla="*/ 4842129 w 5410200"/>
              <a:gd name="connsiteY10" fmla="*/ 13716 h 13716"/>
              <a:gd name="connsiteX11" fmla="*/ 4328160 w 5410200"/>
              <a:gd name="connsiteY11" fmla="*/ 13716 h 13716"/>
              <a:gd name="connsiteX12" fmla="*/ 3597783 w 5410200"/>
              <a:gd name="connsiteY12" fmla="*/ 13716 h 13716"/>
              <a:gd name="connsiteX13" fmla="*/ 3029712 w 5410200"/>
              <a:gd name="connsiteY13" fmla="*/ 13716 h 13716"/>
              <a:gd name="connsiteX14" fmla="*/ 2299335 w 5410200"/>
              <a:gd name="connsiteY14" fmla="*/ 13716 h 13716"/>
              <a:gd name="connsiteX15" fmla="*/ 1514856 w 5410200"/>
              <a:gd name="connsiteY15" fmla="*/ 13716 h 13716"/>
              <a:gd name="connsiteX16" fmla="*/ 892683 w 5410200"/>
              <a:gd name="connsiteY16" fmla="*/ 13716 h 13716"/>
              <a:gd name="connsiteX17" fmla="*/ 0 w 5410200"/>
              <a:gd name="connsiteY17" fmla="*/ 13716 h 13716"/>
              <a:gd name="connsiteX18" fmla="*/ 0 w 5410200"/>
              <a:gd name="connsiteY18" fmla="*/ 0 h 13716"/>
              <a:gd name="connsiteX0" fmla="*/ 0 w 5410200"/>
              <a:gd name="connsiteY0" fmla="*/ 0 h 13716"/>
              <a:gd name="connsiteX1" fmla="*/ 622173 w 5410200"/>
              <a:gd name="connsiteY1" fmla="*/ 0 h 13716"/>
              <a:gd name="connsiteX2" fmla="*/ 1136142 w 5410200"/>
              <a:gd name="connsiteY2" fmla="*/ 0 h 13716"/>
              <a:gd name="connsiteX3" fmla="*/ 1920621 w 5410200"/>
              <a:gd name="connsiteY3" fmla="*/ 0 h 13716"/>
              <a:gd name="connsiteX4" fmla="*/ 2542794 w 5410200"/>
              <a:gd name="connsiteY4" fmla="*/ 0 h 13716"/>
              <a:gd name="connsiteX5" fmla="*/ 3164967 w 5410200"/>
              <a:gd name="connsiteY5" fmla="*/ 0 h 13716"/>
              <a:gd name="connsiteX6" fmla="*/ 3949446 w 5410200"/>
              <a:gd name="connsiteY6" fmla="*/ 0 h 13716"/>
              <a:gd name="connsiteX7" fmla="*/ 4517517 w 5410200"/>
              <a:gd name="connsiteY7" fmla="*/ 0 h 13716"/>
              <a:gd name="connsiteX8" fmla="*/ 5410200 w 5410200"/>
              <a:gd name="connsiteY8" fmla="*/ 0 h 13716"/>
              <a:gd name="connsiteX9" fmla="*/ 5410200 w 5410200"/>
              <a:gd name="connsiteY9" fmla="*/ 13716 h 13716"/>
              <a:gd name="connsiteX10" fmla="*/ 4842129 w 5410200"/>
              <a:gd name="connsiteY10" fmla="*/ 13716 h 13716"/>
              <a:gd name="connsiteX11" fmla="*/ 4165854 w 5410200"/>
              <a:gd name="connsiteY11" fmla="*/ 13716 h 13716"/>
              <a:gd name="connsiteX12" fmla="*/ 3543681 w 5410200"/>
              <a:gd name="connsiteY12" fmla="*/ 13716 h 13716"/>
              <a:gd name="connsiteX13" fmla="*/ 2759202 w 5410200"/>
              <a:gd name="connsiteY13" fmla="*/ 13716 h 13716"/>
              <a:gd name="connsiteX14" fmla="*/ 1974723 w 5410200"/>
              <a:gd name="connsiteY14" fmla="*/ 13716 h 13716"/>
              <a:gd name="connsiteX15" fmla="*/ 1406652 w 5410200"/>
              <a:gd name="connsiteY15" fmla="*/ 13716 h 13716"/>
              <a:gd name="connsiteX16" fmla="*/ 730377 w 5410200"/>
              <a:gd name="connsiteY16" fmla="*/ 13716 h 13716"/>
              <a:gd name="connsiteX17" fmla="*/ 0 w 5410200"/>
              <a:gd name="connsiteY17" fmla="*/ 13716 h 13716"/>
              <a:gd name="connsiteX18" fmla="*/ 0 w 5410200"/>
              <a:gd name="connsiteY18"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3716" fill="none" extrusionOk="0">
                <a:moveTo>
                  <a:pt x="0" y="0"/>
                </a:moveTo>
                <a:cubicBezTo>
                  <a:pt x="176940" y="8795"/>
                  <a:pt x="295530" y="-3818"/>
                  <a:pt x="568071" y="0"/>
                </a:cubicBezTo>
                <a:cubicBezTo>
                  <a:pt x="821049" y="-7814"/>
                  <a:pt x="977778" y="-9274"/>
                  <a:pt x="1298448" y="0"/>
                </a:cubicBezTo>
                <a:cubicBezTo>
                  <a:pt x="1590381" y="13044"/>
                  <a:pt x="1630605" y="-28"/>
                  <a:pt x="1920621" y="0"/>
                </a:cubicBezTo>
                <a:cubicBezTo>
                  <a:pt x="2206035" y="10386"/>
                  <a:pt x="2357755" y="-28028"/>
                  <a:pt x="2488692" y="0"/>
                </a:cubicBezTo>
                <a:cubicBezTo>
                  <a:pt x="2633521" y="25625"/>
                  <a:pt x="3022777" y="-45440"/>
                  <a:pt x="3219069" y="0"/>
                </a:cubicBezTo>
                <a:cubicBezTo>
                  <a:pt x="3460337" y="63290"/>
                  <a:pt x="3645640" y="26494"/>
                  <a:pt x="3895344" y="0"/>
                </a:cubicBezTo>
                <a:cubicBezTo>
                  <a:pt x="4126339" y="-535"/>
                  <a:pt x="4382665" y="-55222"/>
                  <a:pt x="4571619" y="0"/>
                </a:cubicBezTo>
                <a:cubicBezTo>
                  <a:pt x="4776405" y="-816"/>
                  <a:pt x="5201098" y="-43036"/>
                  <a:pt x="5410200" y="0"/>
                </a:cubicBezTo>
                <a:cubicBezTo>
                  <a:pt x="5409052" y="2649"/>
                  <a:pt x="5410186" y="9063"/>
                  <a:pt x="5410200" y="13716"/>
                </a:cubicBezTo>
                <a:cubicBezTo>
                  <a:pt x="5133704" y="5182"/>
                  <a:pt x="5123444" y="31477"/>
                  <a:pt x="4842129" y="13716"/>
                </a:cubicBezTo>
                <a:cubicBezTo>
                  <a:pt x="4568650" y="-219"/>
                  <a:pt x="4447390" y="8221"/>
                  <a:pt x="4328160" y="13716"/>
                </a:cubicBezTo>
                <a:cubicBezTo>
                  <a:pt x="4227436" y="28078"/>
                  <a:pt x="3754725" y="-2253"/>
                  <a:pt x="3597783" y="13716"/>
                </a:cubicBezTo>
                <a:cubicBezTo>
                  <a:pt x="3459353" y="10223"/>
                  <a:pt x="3317740" y="47315"/>
                  <a:pt x="3029712" y="13716"/>
                </a:cubicBezTo>
                <a:cubicBezTo>
                  <a:pt x="2766446" y="5245"/>
                  <a:pt x="2645518" y="35922"/>
                  <a:pt x="2299335" y="13716"/>
                </a:cubicBezTo>
                <a:cubicBezTo>
                  <a:pt x="1977844" y="23735"/>
                  <a:pt x="1781583" y="-1801"/>
                  <a:pt x="1514856" y="13716"/>
                </a:cubicBezTo>
                <a:cubicBezTo>
                  <a:pt x="1212648" y="18781"/>
                  <a:pt x="1087880" y="-4407"/>
                  <a:pt x="892683" y="13716"/>
                </a:cubicBezTo>
                <a:cubicBezTo>
                  <a:pt x="745769" y="11772"/>
                  <a:pt x="183254" y="-32062"/>
                  <a:pt x="0" y="13716"/>
                </a:cubicBezTo>
                <a:cubicBezTo>
                  <a:pt x="-907" y="9799"/>
                  <a:pt x="-75" y="7151"/>
                  <a:pt x="0" y="0"/>
                </a:cubicBezTo>
                <a:close/>
              </a:path>
              <a:path w="5410200" h="13716" stroke="0" extrusionOk="0">
                <a:moveTo>
                  <a:pt x="0" y="0"/>
                </a:moveTo>
                <a:cubicBezTo>
                  <a:pt x="269468" y="-22806"/>
                  <a:pt x="392563" y="4840"/>
                  <a:pt x="622173" y="0"/>
                </a:cubicBezTo>
                <a:cubicBezTo>
                  <a:pt x="884216" y="-2196"/>
                  <a:pt x="1034637" y="7784"/>
                  <a:pt x="1136142" y="0"/>
                </a:cubicBezTo>
                <a:cubicBezTo>
                  <a:pt x="1204956" y="5920"/>
                  <a:pt x="1559779" y="-61408"/>
                  <a:pt x="1920621" y="0"/>
                </a:cubicBezTo>
                <a:cubicBezTo>
                  <a:pt x="2280250" y="-18581"/>
                  <a:pt x="2372470" y="4128"/>
                  <a:pt x="2542794" y="0"/>
                </a:cubicBezTo>
                <a:cubicBezTo>
                  <a:pt x="2688150" y="-17189"/>
                  <a:pt x="2885478" y="-51412"/>
                  <a:pt x="3164967" y="0"/>
                </a:cubicBezTo>
                <a:cubicBezTo>
                  <a:pt x="3470933" y="16143"/>
                  <a:pt x="3588003" y="-4313"/>
                  <a:pt x="3949446" y="0"/>
                </a:cubicBezTo>
                <a:cubicBezTo>
                  <a:pt x="4331172" y="1470"/>
                  <a:pt x="4289286" y="5331"/>
                  <a:pt x="4517517" y="0"/>
                </a:cubicBezTo>
                <a:cubicBezTo>
                  <a:pt x="4736577" y="41911"/>
                  <a:pt x="5141868" y="443"/>
                  <a:pt x="5410200" y="0"/>
                </a:cubicBezTo>
                <a:cubicBezTo>
                  <a:pt x="5410845" y="2936"/>
                  <a:pt x="5409877" y="9829"/>
                  <a:pt x="5410200" y="13716"/>
                </a:cubicBezTo>
                <a:cubicBezTo>
                  <a:pt x="5130880" y="48304"/>
                  <a:pt x="5008082" y="-27188"/>
                  <a:pt x="4842129" y="13716"/>
                </a:cubicBezTo>
                <a:cubicBezTo>
                  <a:pt x="4629232" y="38478"/>
                  <a:pt x="4430159" y="43872"/>
                  <a:pt x="4165854" y="13716"/>
                </a:cubicBezTo>
                <a:cubicBezTo>
                  <a:pt x="3880517" y="17026"/>
                  <a:pt x="3820863" y="-12209"/>
                  <a:pt x="3543681" y="13716"/>
                </a:cubicBezTo>
                <a:cubicBezTo>
                  <a:pt x="3267577" y="39687"/>
                  <a:pt x="3047131" y="-8774"/>
                  <a:pt x="2759202" y="13716"/>
                </a:cubicBezTo>
                <a:cubicBezTo>
                  <a:pt x="2418778" y="17929"/>
                  <a:pt x="2206820" y="-35095"/>
                  <a:pt x="1974723" y="13716"/>
                </a:cubicBezTo>
                <a:cubicBezTo>
                  <a:pt x="1740429" y="35710"/>
                  <a:pt x="1599301" y="34493"/>
                  <a:pt x="1406652" y="13716"/>
                </a:cubicBezTo>
                <a:cubicBezTo>
                  <a:pt x="1196601" y="3966"/>
                  <a:pt x="938578" y="38717"/>
                  <a:pt x="730377" y="13716"/>
                </a:cubicBezTo>
                <a:cubicBezTo>
                  <a:pt x="524173" y="26651"/>
                  <a:pt x="336004" y="-17469"/>
                  <a:pt x="0" y="13716"/>
                </a:cubicBezTo>
                <a:cubicBezTo>
                  <a:pt x="-377" y="9245"/>
                  <a:pt x="1157" y="3819"/>
                  <a:pt x="0" y="0"/>
                </a:cubicBezTo>
                <a:close/>
              </a:path>
              <a:path w="5410200" h="13716" fill="none" stroke="0" extrusionOk="0">
                <a:moveTo>
                  <a:pt x="0" y="0"/>
                </a:moveTo>
                <a:cubicBezTo>
                  <a:pt x="148438" y="-27720"/>
                  <a:pt x="315263" y="-14841"/>
                  <a:pt x="568071" y="0"/>
                </a:cubicBezTo>
                <a:cubicBezTo>
                  <a:pt x="840209" y="21288"/>
                  <a:pt x="982180" y="-6281"/>
                  <a:pt x="1298448" y="0"/>
                </a:cubicBezTo>
                <a:cubicBezTo>
                  <a:pt x="1577021" y="13763"/>
                  <a:pt x="1630910" y="1060"/>
                  <a:pt x="1920621" y="0"/>
                </a:cubicBezTo>
                <a:cubicBezTo>
                  <a:pt x="2200928" y="-1340"/>
                  <a:pt x="2382869" y="-10369"/>
                  <a:pt x="2488692" y="0"/>
                </a:cubicBezTo>
                <a:cubicBezTo>
                  <a:pt x="2620356" y="20061"/>
                  <a:pt x="3042766" y="-74691"/>
                  <a:pt x="3219069" y="0"/>
                </a:cubicBezTo>
                <a:cubicBezTo>
                  <a:pt x="3395755" y="31704"/>
                  <a:pt x="3646717" y="33546"/>
                  <a:pt x="3895344" y="0"/>
                </a:cubicBezTo>
                <a:cubicBezTo>
                  <a:pt x="4131847" y="-43416"/>
                  <a:pt x="4371681" y="11418"/>
                  <a:pt x="4571619" y="0"/>
                </a:cubicBezTo>
                <a:cubicBezTo>
                  <a:pt x="4799447" y="47677"/>
                  <a:pt x="5212547" y="1562"/>
                  <a:pt x="5410200" y="0"/>
                </a:cubicBezTo>
                <a:cubicBezTo>
                  <a:pt x="5408905" y="2744"/>
                  <a:pt x="5410401" y="9950"/>
                  <a:pt x="5410200" y="13716"/>
                </a:cubicBezTo>
                <a:cubicBezTo>
                  <a:pt x="5139576" y="2947"/>
                  <a:pt x="5122299" y="33775"/>
                  <a:pt x="4842129" y="13716"/>
                </a:cubicBezTo>
                <a:cubicBezTo>
                  <a:pt x="4566356" y="6655"/>
                  <a:pt x="4456854" y="15426"/>
                  <a:pt x="4328160" y="13716"/>
                </a:cubicBezTo>
                <a:cubicBezTo>
                  <a:pt x="4234703" y="-822"/>
                  <a:pt x="3768176" y="-16062"/>
                  <a:pt x="3597783" y="13716"/>
                </a:cubicBezTo>
                <a:cubicBezTo>
                  <a:pt x="3430303" y="10148"/>
                  <a:pt x="3287506" y="20215"/>
                  <a:pt x="3029712" y="13716"/>
                </a:cubicBezTo>
                <a:cubicBezTo>
                  <a:pt x="2742636" y="-2421"/>
                  <a:pt x="2637847" y="18109"/>
                  <a:pt x="2299335" y="13716"/>
                </a:cubicBezTo>
                <a:cubicBezTo>
                  <a:pt x="1959433" y="-7861"/>
                  <a:pt x="1779456" y="37101"/>
                  <a:pt x="1514856" y="13716"/>
                </a:cubicBezTo>
                <a:cubicBezTo>
                  <a:pt x="1212431" y="31797"/>
                  <a:pt x="1086601" y="7282"/>
                  <a:pt x="892683" y="13716"/>
                </a:cubicBezTo>
                <a:cubicBezTo>
                  <a:pt x="721500" y="45800"/>
                  <a:pt x="194249" y="-29802"/>
                  <a:pt x="0" y="13716"/>
                </a:cubicBezTo>
                <a:cubicBezTo>
                  <a:pt x="-508" y="9800"/>
                  <a:pt x="-280" y="6827"/>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5410200"/>
                      <a:gd name="connsiteY0" fmla="*/ 0 h 13716"/>
                      <a:gd name="connsiteX1" fmla="*/ 568071 w 5410200"/>
                      <a:gd name="connsiteY1" fmla="*/ 0 h 13716"/>
                      <a:gd name="connsiteX2" fmla="*/ 1298448 w 5410200"/>
                      <a:gd name="connsiteY2" fmla="*/ 0 h 13716"/>
                      <a:gd name="connsiteX3" fmla="*/ 1920621 w 5410200"/>
                      <a:gd name="connsiteY3" fmla="*/ 0 h 13716"/>
                      <a:gd name="connsiteX4" fmla="*/ 2488692 w 5410200"/>
                      <a:gd name="connsiteY4" fmla="*/ 0 h 13716"/>
                      <a:gd name="connsiteX5" fmla="*/ 3219069 w 5410200"/>
                      <a:gd name="connsiteY5" fmla="*/ 0 h 13716"/>
                      <a:gd name="connsiteX6" fmla="*/ 3895344 w 5410200"/>
                      <a:gd name="connsiteY6" fmla="*/ 0 h 13716"/>
                      <a:gd name="connsiteX7" fmla="*/ 4571619 w 5410200"/>
                      <a:gd name="connsiteY7" fmla="*/ 0 h 13716"/>
                      <a:gd name="connsiteX8" fmla="*/ 5410200 w 5410200"/>
                      <a:gd name="connsiteY8" fmla="*/ 0 h 13716"/>
                      <a:gd name="connsiteX9" fmla="*/ 5410200 w 5410200"/>
                      <a:gd name="connsiteY9" fmla="*/ 13716 h 13716"/>
                      <a:gd name="connsiteX10" fmla="*/ 4842129 w 5410200"/>
                      <a:gd name="connsiteY10" fmla="*/ 13716 h 13716"/>
                      <a:gd name="connsiteX11" fmla="*/ 4328160 w 5410200"/>
                      <a:gd name="connsiteY11" fmla="*/ 13716 h 13716"/>
                      <a:gd name="connsiteX12" fmla="*/ 3597783 w 5410200"/>
                      <a:gd name="connsiteY12" fmla="*/ 13716 h 13716"/>
                      <a:gd name="connsiteX13" fmla="*/ 3029712 w 5410200"/>
                      <a:gd name="connsiteY13" fmla="*/ 13716 h 13716"/>
                      <a:gd name="connsiteX14" fmla="*/ 2299335 w 5410200"/>
                      <a:gd name="connsiteY14" fmla="*/ 13716 h 13716"/>
                      <a:gd name="connsiteX15" fmla="*/ 1514856 w 5410200"/>
                      <a:gd name="connsiteY15" fmla="*/ 13716 h 13716"/>
                      <a:gd name="connsiteX16" fmla="*/ 892683 w 5410200"/>
                      <a:gd name="connsiteY16" fmla="*/ 13716 h 13716"/>
                      <a:gd name="connsiteX17" fmla="*/ 0 w 5410200"/>
                      <a:gd name="connsiteY17" fmla="*/ 13716 h 13716"/>
                      <a:gd name="connsiteX18" fmla="*/ 0 w 5410200"/>
                      <a:gd name="connsiteY18"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3716"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09587" y="2854"/>
                          <a:pt x="5409791" y="9451"/>
                          <a:pt x="5410200" y="13716"/>
                        </a:cubicBezTo>
                        <a:cubicBezTo>
                          <a:pt x="5139060" y="2179"/>
                          <a:pt x="5121593" y="26463"/>
                          <a:pt x="4842129" y="13716"/>
                        </a:cubicBezTo>
                        <a:cubicBezTo>
                          <a:pt x="4562665" y="969"/>
                          <a:pt x="4448273" y="4915"/>
                          <a:pt x="4328160" y="13716"/>
                        </a:cubicBezTo>
                        <a:cubicBezTo>
                          <a:pt x="4208047" y="22517"/>
                          <a:pt x="3760936" y="17995"/>
                          <a:pt x="3597783" y="13716"/>
                        </a:cubicBezTo>
                        <a:cubicBezTo>
                          <a:pt x="3434630" y="9437"/>
                          <a:pt x="3299718" y="28641"/>
                          <a:pt x="3029712" y="13716"/>
                        </a:cubicBezTo>
                        <a:cubicBezTo>
                          <a:pt x="2759706" y="-1209"/>
                          <a:pt x="2640159" y="22822"/>
                          <a:pt x="2299335" y="13716"/>
                        </a:cubicBezTo>
                        <a:cubicBezTo>
                          <a:pt x="1958511" y="4610"/>
                          <a:pt x="1801186" y="24413"/>
                          <a:pt x="1514856" y="13716"/>
                        </a:cubicBezTo>
                        <a:cubicBezTo>
                          <a:pt x="1228526" y="3019"/>
                          <a:pt x="1063509" y="-9877"/>
                          <a:pt x="892683" y="13716"/>
                        </a:cubicBezTo>
                        <a:cubicBezTo>
                          <a:pt x="721857" y="37309"/>
                          <a:pt x="186945" y="-25469"/>
                          <a:pt x="0" y="13716"/>
                        </a:cubicBezTo>
                        <a:cubicBezTo>
                          <a:pt x="-342" y="9537"/>
                          <a:pt x="-97" y="6817"/>
                          <a:pt x="0" y="0"/>
                        </a:cubicBezTo>
                        <a:close/>
                      </a:path>
                      <a:path w="5410200" h="13716"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10660" y="2787"/>
                          <a:pt x="5410166" y="9748"/>
                          <a:pt x="5410200" y="13716"/>
                        </a:cubicBezTo>
                        <a:cubicBezTo>
                          <a:pt x="5163327" y="36922"/>
                          <a:pt x="5008749" y="6121"/>
                          <a:pt x="4842129" y="13716"/>
                        </a:cubicBezTo>
                        <a:cubicBezTo>
                          <a:pt x="4675509" y="21311"/>
                          <a:pt x="4433401" y="-5187"/>
                          <a:pt x="4165854" y="13716"/>
                        </a:cubicBezTo>
                        <a:cubicBezTo>
                          <a:pt x="3898308" y="32619"/>
                          <a:pt x="3809032" y="-13282"/>
                          <a:pt x="3543681" y="13716"/>
                        </a:cubicBezTo>
                        <a:cubicBezTo>
                          <a:pt x="3278330" y="40714"/>
                          <a:pt x="3073876" y="-20489"/>
                          <a:pt x="2759202" y="13716"/>
                        </a:cubicBezTo>
                        <a:cubicBezTo>
                          <a:pt x="2444528" y="47921"/>
                          <a:pt x="2204144" y="-1200"/>
                          <a:pt x="1974723" y="13716"/>
                        </a:cubicBezTo>
                        <a:cubicBezTo>
                          <a:pt x="1745302" y="28632"/>
                          <a:pt x="1602335" y="26918"/>
                          <a:pt x="1406652" y="13716"/>
                        </a:cubicBezTo>
                        <a:cubicBezTo>
                          <a:pt x="1210969" y="514"/>
                          <a:pt x="923948" y="-1411"/>
                          <a:pt x="730377" y="13716"/>
                        </a:cubicBezTo>
                        <a:cubicBezTo>
                          <a:pt x="536806" y="28843"/>
                          <a:pt x="336496" y="-4713"/>
                          <a:pt x="0" y="13716"/>
                        </a:cubicBezTo>
                        <a:cubicBezTo>
                          <a:pt x="-535" y="9547"/>
                          <a:pt x="488" y="4515"/>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8" name="Content Placeholder 5">
            <a:extLst>
              <a:ext uri="{FF2B5EF4-FFF2-40B4-BE49-F238E27FC236}">
                <a16:creationId xmlns:a16="http://schemas.microsoft.com/office/drawing/2014/main" id="{97B3E4D3-7A36-4EAA-82BE-ED7E486508F6}"/>
              </a:ext>
            </a:extLst>
          </p:cNvPr>
          <p:cNvGraphicFramePr>
            <a:graphicFrameLocks noGrp="1"/>
          </p:cNvGraphicFramePr>
          <p:nvPr>
            <p:ph idx="1"/>
            <p:extLst>
              <p:ext uri="{D42A27DB-BD31-4B8C-83A1-F6EECF244321}">
                <p14:modId xmlns:p14="http://schemas.microsoft.com/office/powerpoint/2010/main" val="4052688701"/>
              </p:ext>
            </p:extLst>
          </p:nvPr>
        </p:nvGraphicFramePr>
        <p:xfrm>
          <a:off x="3486013" y="640822"/>
          <a:ext cx="5175384" cy="55361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95473369"/>
      </p:ext>
    </p:extLst>
  </p:cSld>
  <p:clrMapOvr>
    <a:masterClrMapping/>
  </p:clrMapOvr>
  <p:transition>
    <p:fade/>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Picture Placeholder 4" descr="The Bayeux Tapestry_p88-89_EadwardusRexUbiHarold.jpg"/>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t="-7386" b="-7386"/>
          <a:stretch>
            <a:fillRect/>
          </a:stretch>
        </p:blipFill>
        <p:spPr>
          <a:xfrm>
            <a:off x="-1447800" y="-1828800"/>
            <a:ext cx="11963400" cy="7924800"/>
          </a:xfrm>
        </p:spPr>
      </p:pic>
      <p:sp>
        <p:nvSpPr>
          <p:cNvPr id="4" name="Text Placeholder 3"/>
          <p:cNvSpPr>
            <a:spLocks noGrp="1"/>
          </p:cNvSpPr>
          <p:nvPr>
            <p:ph type="body" sz="half" idx="2"/>
          </p:nvPr>
        </p:nvSpPr>
        <p:spPr>
          <a:xfrm>
            <a:off x="76200" y="5638800"/>
            <a:ext cx="9753600" cy="804862"/>
          </a:xfrm>
        </p:spPr>
        <p:txBody>
          <a:bodyPr>
            <a:normAutofit lnSpcReduction="10000"/>
          </a:bodyPr>
          <a:lstStyle/>
          <a:p>
            <a:endParaRPr lang="en-US" dirty="0"/>
          </a:p>
          <a:p>
            <a:endParaRPr lang="en-US" dirty="0"/>
          </a:p>
          <a:p>
            <a:r>
              <a:rPr lang="en-US" dirty="0"/>
              <a:t>“King Edward, where Harold:” </a:t>
            </a:r>
            <a:r>
              <a:rPr lang="en-US" u="sng" dirty="0"/>
              <a:t>Condition of the tapestry ends.</a:t>
            </a:r>
            <a:r>
              <a:rPr lang="en-US" dirty="0"/>
              <a:t> </a:t>
            </a:r>
            <a:r>
              <a:rPr lang="en-US" u="sng" dirty="0"/>
              <a:t>Care</a:t>
            </a:r>
            <a:r>
              <a:rPr lang="en-US" dirty="0"/>
              <a:t> / </a:t>
            </a:r>
            <a:r>
              <a:rPr lang="en-US" u="sng" dirty="0"/>
              <a:t>skill</a:t>
            </a:r>
            <a:r>
              <a:rPr lang="en-US" dirty="0"/>
              <a:t> / </a:t>
            </a:r>
            <a:r>
              <a:rPr lang="en-US" u="sng" dirty="0"/>
              <a:t>decisions</a:t>
            </a:r>
            <a:r>
              <a:rPr lang="en-US" dirty="0"/>
              <a:t> / </a:t>
            </a:r>
            <a:r>
              <a:rPr lang="en-US" u="sng" dirty="0"/>
              <a:t>restoration over the centuries.</a:t>
            </a:r>
          </a:p>
        </p:txBody>
      </p:sp>
    </p:spTree>
    <p:extLst>
      <p:ext uri="{BB962C8B-B14F-4D97-AF65-F5344CB8AC3E}">
        <p14:creationId xmlns:p14="http://schemas.microsoft.com/office/powerpoint/2010/main" val="10076735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6221F8-F3C2-4444-90B9-56A9A3423E49}"/>
              </a:ext>
            </a:extLst>
          </p:cNvPr>
          <p:cNvSpPr>
            <a:spLocks noGrp="1"/>
          </p:cNvSpPr>
          <p:nvPr>
            <p:ph type="title"/>
          </p:nvPr>
        </p:nvSpPr>
        <p:spPr/>
        <p:txBody>
          <a:bodyPr>
            <a:normAutofit/>
          </a:bodyPr>
          <a:lstStyle/>
          <a:p>
            <a:r>
              <a:rPr lang="en-US" sz="2400" dirty="0"/>
              <a:t>Harold goes off on ill-fated mission to Brittany, behaves well, and is rescued by William</a:t>
            </a:r>
          </a:p>
        </p:txBody>
      </p:sp>
      <p:pic>
        <p:nvPicPr>
          <p:cNvPr id="5" name="Content Placeholder 4" descr="Text, letter&#10;&#10;Description automatically generated">
            <a:extLst>
              <a:ext uri="{FF2B5EF4-FFF2-40B4-BE49-F238E27FC236}">
                <a16:creationId xmlns:a16="http://schemas.microsoft.com/office/drawing/2014/main" id="{F9799290-8D1B-7D43-9352-6E54D818A57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199" y="1166018"/>
            <a:ext cx="7838511" cy="5006182"/>
          </a:xfrm>
        </p:spPr>
      </p:pic>
    </p:spTree>
    <p:extLst>
      <p:ext uri="{BB962C8B-B14F-4D97-AF65-F5344CB8AC3E}">
        <p14:creationId xmlns:p14="http://schemas.microsoft.com/office/powerpoint/2010/main" val="251339588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5181600"/>
            <a:ext cx="5486400" cy="566738"/>
          </a:xfrm>
        </p:spPr>
        <p:txBody>
          <a:bodyPr/>
          <a:lstStyle/>
          <a:p>
            <a:endParaRPr lang="en-US" dirty="0"/>
          </a:p>
        </p:txBody>
      </p:sp>
      <p:pic>
        <p:nvPicPr>
          <p:cNvPr id="5" name="Picture Placeholder 4" descr="The Bayeux Tapestry_p146-147_UbiHaroldSacramentumFecitWillelmoDuci.jpg"/>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t="-21402" b="-21402"/>
          <a:stretch>
            <a:fillRect/>
          </a:stretch>
        </p:blipFill>
        <p:spPr>
          <a:xfrm>
            <a:off x="533400" y="272143"/>
            <a:ext cx="8229600" cy="6662057"/>
          </a:xfrm>
        </p:spPr>
      </p:pic>
      <p:sp>
        <p:nvSpPr>
          <p:cNvPr id="4" name="Text Placeholder 3"/>
          <p:cNvSpPr>
            <a:spLocks noGrp="1"/>
          </p:cNvSpPr>
          <p:nvPr>
            <p:ph type="body" sz="half" idx="2"/>
          </p:nvPr>
        </p:nvSpPr>
        <p:spPr>
          <a:xfrm>
            <a:off x="533400" y="5029200"/>
            <a:ext cx="8153400" cy="1143000"/>
          </a:xfrm>
        </p:spPr>
        <p:txBody>
          <a:bodyPr>
            <a:normAutofit fontScale="85000" lnSpcReduction="20000"/>
          </a:bodyPr>
          <a:lstStyle/>
          <a:p>
            <a:endParaRPr lang="en-US" dirty="0"/>
          </a:p>
          <a:p>
            <a:endParaRPr lang="en-US" dirty="0"/>
          </a:p>
          <a:p>
            <a:endParaRPr lang="en-US" dirty="0"/>
          </a:p>
          <a:p>
            <a:r>
              <a:rPr lang="en-US" dirty="0"/>
              <a:t>Scenes 21-4: “Where Harold took an oath to Duke William”: </a:t>
            </a:r>
            <a:r>
              <a:rPr lang="en-US" b="1" dirty="0"/>
              <a:t>Language. Latin. Central Statement of Tapestry. Critical Event by which Harold will be judged.  (PLUS Character differentiation</a:t>
            </a:r>
            <a:r>
              <a:rPr lang="en-US" dirty="0"/>
              <a:t>. </a:t>
            </a:r>
            <a:r>
              <a:rPr lang="en-US" u="sng" dirty="0"/>
              <a:t>Layered Meaning, Multiple conversations. Multiple perspectives (judgements).</a:t>
            </a:r>
          </a:p>
          <a:p>
            <a:endParaRPr lang="en-US" dirty="0"/>
          </a:p>
        </p:txBody>
      </p:sp>
    </p:spTree>
    <p:extLst>
      <p:ext uri="{BB962C8B-B14F-4D97-AF65-F5344CB8AC3E}">
        <p14:creationId xmlns:p14="http://schemas.microsoft.com/office/powerpoint/2010/main" val="123543413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792288" y="5257800"/>
            <a:ext cx="5294312" cy="109538"/>
          </a:xfrm>
        </p:spPr>
        <p:txBody>
          <a:bodyPr>
            <a:normAutofit fontScale="90000"/>
          </a:bodyPr>
          <a:lstStyle/>
          <a:p>
            <a:endParaRPr lang="en-US" dirty="0"/>
          </a:p>
        </p:txBody>
      </p:sp>
      <p:pic>
        <p:nvPicPr>
          <p:cNvPr id="8" name="Picture Placeholder 7" descr="The Bayeux Tapestry_p164-165_HicEadwardusRexInLectoAlloquiturFidelesEtHicDefunctusEst.jpg"/>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t="-6477" b="-6477"/>
          <a:stretch>
            <a:fillRect/>
          </a:stretch>
        </p:blipFill>
        <p:spPr>
          <a:xfrm>
            <a:off x="838200" y="114300"/>
            <a:ext cx="7876034" cy="5907024"/>
          </a:xfrm>
        </p:spPr>
      </p:pic>
      <p:sp>
        <p:nvSpPr>
          <p:cNvPr id="7" name="Text Placeholder 6"/>
          <p:cNvSpPr>
            <a:spLocks noGrp="1"/>
          </p:cNvSpPr>
          <p:nvPr>
            <p:ph type="body" sz="half" idx="2"/>
          </p:nvPr>
        </p:nvSpPr>
        <p:spPr>
          <a:xfrm>
            <a:off x="787402" y="5715000"/>
            <a:ext cx="7924800" cy="728662"/>
          </a:xfrm>
        </p:spPr>
        <p:txBody>
          <a:bodyPr>
            <a:normAutofit fontScale="62500" lnSpcReduction="20000"/>
          </a:bodyPr>
          <a:lstStyle/>
          <a:p>
            <a:endParaRPr lang="en-US" dirty="0"/>
          </a:p>
          <a:p>
            <a:endParaRPr lang="en-US" dirty="0"/>
          </a:p>
          <a:p>
            <a:r>
              <a:rPr lang="en-US" dirty="0"/>
              <a:t>“Here King Edward, in his bed, addresses his faithful followers,” “and here he died.” Plot and Character and tone. Note Edward’s hand and Harold’s hand. Is this the “Dying Voice,” appointing Harold as next king? Clearly grief  </a:t>
            </a:r>
            <a:r>
              <a:rPr lang="en-US" u="sng" dirty="0"/>
              <a:t>Emotion and change. For ”plot, note that order seems transposed—probably for convenience? Possible design complication?</a:t>
            </a:r>
          </a:p>
        </p:txBody>
      </p:sp>
    </p:spTree>
    <p:extLst>
      <p:ext uri="{BB962C8B-B14F-4D97-AF65-F5344CB8AC3E}">
        <p14:creationId xmlns:p14="http://schemas.microsoft.com/office/powerpoint/2010/main" val="2765967742"/>
      </p:ext>
    </p:extLst>
  </p:cSld>
  <p:clrMapOvr>
    <a:masterClrMapping/>
  </p:clrMapOvr>
  <p:transition>
    <p:fade/>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8" name="Picture Placeholder 7" descr="The Bayeux Tapestry_p166-167.jpg"/>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t="-1738" b="-1738"/>
          <a:stretch>
            <a:fillRect/>
          </a:stretch>
        </p:blipFill>
        <p:spPr>
          <a:xfrm>
            <a:off x="914400" y="612774"/>
            <a:ext cx="7315199" cy="5303440"/>
          </a:xfrm>
        </p:spPr>
      </p:pic>
      <p:sp>
        <p:nvSpPr>
          <p:cNvPr id="4" name="Text Placeholder 3"/>
          <p:cNvSpPr>
            <a:spLocks noGrp="1"/>
          </p:cNvSpPr>
          <p:nvPr>
            <p:ph type="body" sz="half" idx="2"/>
          </p:nvPr>
        </p:nvSpPr>
        <p:spPr>
          <a:xfrm>
            <a:off x="838199" y="5562600"/>
            <a:ext cx="7391400" cy="804862"/>
          </a:xfrm>
        </p:spPr>
        <p:txBody>
          <a:bodyPr>
            <a:normAutofit fontScale="85000" lnSpcReduction="20000"/>
          </a:bodyPr>
          <a:lstStyle/>
          <a:p>
            <a:endParaRPr lang="en-US" dirty="0"/>
          </a:p>
          <a:p>
            <a:endParaRPr lang="en-US" dirty="0"/>
          </a:p>
          <a:p>
            <a:r>
              <a:rPr lang="en-US" dirty="0"/>
              <a:t>Scene 28: “Here King Edward speaks to his followers from bed.” </a:t>
            </a:r>
            <a:r>
              <a:rPr lang="en-US" u="sng" dirty="0"/>
              <a:t>Emotion and character and mood differentiation</a:t>
            </a:r>
            <a:r>
              <a:rPr lang="en-US" dirty="0"/>
              <a:t>. For plot, note that Edward may be giving Harold “the dying voice.” </a:t>
            </a:r>
          </a:p>
        </p:txBody>
      </p:sp>
    </p:spTree>
    <p:extLst>
      <p:ext uri="{BB962C8B-B14F-4D97-AF65-F5344CB8AC3E}">
        <p14:creationId xmlns:p14="http://schemas.microsoft.com/office/powerpoint/2010/main" val="266450046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Picture Placeholder 4" descr="The Bayeux Tapestry_p168-169.jpg"/>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t="-5795" b="-5795"/>
          <a:stretch>
            <a:fillRect/>
          </a:stretch>
        </p:blipFill>
        <p:spPr>
          <a:xfrm>
            <a:off x="990600" y="612775"/>
            <a:ext cx="7010400" cy="5257800"/>
          </a:xfrm>
        </p:spPr>
      </p:pic>
      <p:sp>
        <p:nvSpPr>
          <p:cNvPr id="4" name="Text Placeholder 3"/>
          <p:cNvSpPr>
            <a:spLocks noGrp="1"/>
          </p:cNvSpPr>
          <p:nvPr>
            <p:ph type="body" sz="half" idx="2"/>
          </p:nvPr>
        </p:nvSpPr>
        <p:spPr>
          <a:xfrm>
            <a:off x="914400" y="5367338"/>
            <a:ext cx="7086600" cy="804862"/>
          </a:xfrm>
        </p:spPr>
        <p:txBody>
          <a:bodyPr>
            <a:normAutofit fontScale="77500" lnSpcReduction="20000"/>
          </a:bodyPr>
          <a:lstStyle/>
          <a:p>
            <a:endParaRPr lang="en-US" dirty="0"/>
          </a:p>
          <a:p>
            <a:endParaRPr lang="en-US" dirty="0"/>
          </a:p>
          <a:p>
            <a:r>
              <a:rPr lang="en-US" dirty="0"/>
              <a:t>Scene 28: “And here he dies.” </a:t>
            </a:r>
            <a:r>
              <a:rPr lang="en-US" u="sng" dirty="0"/>
              <a:t>Emotion evident in facial expressions. Maybe even in roughness (e.g. bishop’s left hand.) Power in the simplicity, especially given the upstairs/downstairs depiction. Power of the words: “</a:t>
            </a:r>
            <a:r>
              <a:rPr lang="en-US" u="sng" dirty="0" err="1"/>
              <a:t>defunctus</a:t>
            </a:r>
            <a:r>
              <a:rPr lang="en-US" u="sng" dirty="0"/>
              <a:t> est.”</a:t>
            </a:r>
          </a:p>
        </p:txBody>
      </p:sp>
    </p:spTree>
    <p:extLst>
      <p:ext uri="{BB962C8B-B14F-4D97-AF65-F5344CB8AC3E}">
        <p14:creationId xmlns:p14="http://schemas.microsoft.com/office/powerpoint/2010/main" val="39964504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endParaRPr lang="en-US"/>
          </a:p>
        </p:txBody>
      </p:sp>
      <p:pic>
        <p:nvPicPr>
          <p:cNvPr id="9" name="Picture Placeholder 8" descr="The Bayeux Tapestry_p172-173_HicDederuntHaroldoCoronamRegis.jpg"/>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l="-5707" r="-5707"/>
          <a:stretch>
            <a:fillRect/>
          </a:stretch>
        </p:blipFill>
        <p:spPr>
          <a:xfrm>
            <a:off x="762000" y="457200"/>
            <a:ext cx="7696200" cy="5600700"/>
          </a:xfrm>
        </p:spPr>
      </p:pic>
      <p:sp>
        <p:nvSpPr>
          <p:cNvPr id="8" name="Text Placeholder 7"/>
          <p:cNvSpPr>
            <a:spLocks noGrp="1"/>
          </p:cNvSpPr>
          <p:nvPr>
            <p:ph type="body" sz="half" idx="2"/>
          </p:nvPr>
        </p:nvSpPr>
        <p:spPr>
          <a:xfrm>
            <a:off x="1066800" y="5638800"/>
            <a:ext cx="8229600" cy="1033462"/>
          </a:xfrm>
        </p:spPr>
        <p:txBody>
          <a:bodyPr>
            <a:normAutofit fontScale="70000" lnSpcReduction="20000"/>
          </a:bodyPr>
          <a:lstStyle/>
          <a:p>
            <a:endParaRPr lang="en-US" dirty="0"/>
          </a:p>
          <a:p>
            <a:endParaRPr lang="en-US" dirty="0"/>
          </a:p>
          <a:p>
            <a:endParaRPr lang="en-US" dirty="0"/>
          </a:p>
          <a:p>
            <a:r>
              <a:rPr lang="en-US" dirty="0"/>
              <a:t>Scene 29: “Here they gave the king’s crown to Harold” : </a:t>
            </a:r>
            <a:r>
              <a:rPr lang="en-US" u="sng" dirty="0"/>
              <a:t>COLOR!—and—Mid-way, so likely “protected” in folding or rolling. Woolen thread.</a:t>
            </a:r>
          </a:p>
          <a:p>
            <a:r>
              <a:rPr lang="en-US" u="sng" dirty="0"/>
              <a:t>STITCHES: </a:t>
            </a:r>
            <a:r>
              <a:rPr lang="en-US" b="1" u="sng" dirty="0"/>
              <a:t>Stem</a:t>
            </a:r>
            <a:r>
              <a:rPr lang="en-US" u="sng" dirty="0"/>
              <a:t> to outline characters; </a:t>
            </a:r>
            <a:r>
              <a:rPr lang="en-US" b="1" u="sng" dirty="0"/>
              <a:t>Laid</a:t>
            </a:r>
            <a:r>
              <a:rPr lang="en-US" u="sng" dirty="0"/>
              <a:t> (or couched) to fill in the clothes and bodies; </a:t>
            </a:r>
            <a:r>
              <a:rPr lang="en-US" b="1" u="sng" dirty="0"/>
              <a:t>Chain</a:t>
            </a:r>
            <a:r>
              <a:rPr lang="en-US" u="sng" dirty="0"/>
              <a:t> for the letters; and </a:t>
            </a:r>
            <a:r>
              <a:rPr lang="en-US" b="1" u="sng" dirty="0"/>
              <a:t>Split</a:t>
            </a:r>
            <a:r>
              <a:rPr lang="en-US" u="sng" dirty="0"/>
              <a:t> for letter </a:t>
            </a:r>
            <a:r>
              <a:rPr lang="en-US" b="1" u="sng" dirty="0"/>
              <a:t>E </a:t>
            </a:r>
            <a:r>
              <a:rPr lang="en-US" u="sng" dirty="0"/>
              <a:t>in </a:t>
            </a:r>
            <a:r>
              <a:rPr lang="en-US" u="sng" dirty="0" err="1"/>
              <a:t>dederunt</a:t>
            </a:r>
            <a:endParaRPr lang="en-US" u="sng" dirty="0"/>
          </a:p>
          <a:p>
            <a:r>
              <a:rPr lang="en-US" dirty="0"/>
              <a:t>.</a:t>
            </a:r>
          </a:p>
        </p:txBody>
      </p:sp>
    </p:spTree>
    <p:extLst>
      <p:ext uri="{BB962C8B-B14F-4D97-AF65-F5344CB8AC3E}">
        <p14:creationId xmlns:p14="http://schemas.microsoft.com/office/powerpoint/2010/main" val="3975726078"/>
      </p:ext>
    </p:extLst>
  </p:cSld>
  <p:clrMapOvr>
    <a:masterClrMapping/>
  </p:clrMapOvr>
  <p:transition>
    <p:fade/>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Picture Placeholder 5" descr="The Bayeux Tapestry_p174-175_HicResidetHaroldRexAnglorumStigantArchiepiscopus.jpg"/>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l="-13158" r="-13158"/>
          <a:stretch>
            <a:fillRect/>
          </a:stretch>
        </p:blipFill>
        <p:spPr>
          <a:xfrm>
            <a:off x="780521" y="304800"/>
            <a:ext cx="7677679" cy="5180266"/>
          </a:xfrm>
        </p:spPr>
      </p:pic>
      <p:sp>
        <p:nvSpPr>
          <p:cNvPr id="4" name="Text Placeholder 3"/>
          <p:cNvSpPr>
            <a:spLocks noGrp="1"/>
          </p:cNvSpPr>
          <p:nvPr>
            <p:ph type="body" sz="half" idx="2"/>
          </p:nvPr>
        </p:nvSpPr>
        <p:spPr>
          <a:xfrm>
            <a:off x="1085321" y="5410200"/>
            <a:ext cx="7677679" cy="804862"/>
          </a:xfrm>
        </p:spPr>
        <p:txBody>
          <a:bodyPr>
            <a:normAutofit fontScale="77500" lnSpcReduction="20000"/>
          </a:bodyPr>
          <a:lstStyle/>
          <a:p>
            <a:endParaRPr lang="en-US" dirty="0"/>
          </a:p>
          <a:p>
            <a:endParaRPr lang="en-US" dirty="0"/>
          </a:p>
          <a:p>
            <a:r>
              <a:rPr lang="en-US" dirty="0"/>
              <a:t>Scene 30: “Here sits Harold, King of the English” and “Archbishop, </a:t>
            </a:r>
            <a:r>
              <a:rPr lang="en-US" dirty="0" err="1"/>
              <a:t>Stigant</a:t>
            </a:r>
            <a:r>
              <a:rPr lang="en-US" dirty="0"/>
              <a:t>.” Plot: </a:t>
            </a:r>
            <a:r>
              <a:rPr lang="en-US" u="sng" dirty="0"/>
              <a:t>Narrative compression. (Enormously important scene; Harold has had himself crowned (with Edward’s crown). Presence of archbishop to make it authentic, but no opinion offered. </a:t>
            </a:r>
            <a:endParaRPr lang="en-US" dirty="0"/>
          </a:p>
        </p:txBody>
      </p:sp>
    </p:spTree>
    <p:extLst>
      <p:ext uri="{BB962C8B-B14F-4D97-AF65-F5344CB8AC3E}">
        <p14:creationId xmlns:p14="http://schemas.microsoft.com/office/powerpoint/2010/main" val="288961275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18BB1946-4807-D346-A7B2-E8A921A9770E}"/>
              </a:ext>
            </a:extLst>
          </p:cNvPr>
          <p:cNvSpPr>
            <a:spLocks noGrp="1"/>
          </p:cNvSpPr>
          <p:nvPr>
            <p:ph type="title"/>
          </p:nvPr>
        </p:nvSpPr>
        <p:spPr/>
        <p:txBody>
          <a:bodyPr>
            <a:normAutofit fontScale="90000"/>
          </a:bodyPr>
          <a:lstStyle/>
          <a:p>
            <a:r>
              <a:rPr lang="en-US" sz="2400" dirty="0"/>
              <a:t>William learns Harold has been crowned king (or, per his perspective, has seized the crown.) He orders the building of a fleet.</a:t>
            </a:r>
          </a:p>
        </p:txBody>
      </p:sp>
      <p:pic>
        <p:nvPicPr>
          <p:cNvPr id="7" name="Picture Placeholder 6" descr="A picture containing diagram&#10;&#10;Description automatically generated">
            <a:extLst>
              <a:ext uri="{FF2B5EF4-FFF2-40B4-BE49-F238E27FC236}">
                <a16:creationId xmlns:a16="http://schemas.microsoft.com/office/drawing/2014/main" id="{D2AADD5E-27DB-AA48-8E5E-2D2B31411A7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14400" y="1314451"/>
            <a:ext cx="7619999" cy="5143499"/>
          </a:xfrm>
        </p:spPr>
      </p:pic>
      <p:sp>
        <p:nvSpPr>
          <p:cNvPr id="4" name="Text Placeholder 3">
            <a:extLst>
              <a:ext uri="{FF2B5EF4-FFF2-40B4-BE49-F238E27FC236}">
                <a16:creationId xmlns:a16="http://schemas.microsoft.com/office/drawing/2014/main" id="{EDE1FBA0-2C0F-D143-8B09-2A5B28B2894A}"/>
              </a:ext>
            </a:extLst>
          </p:cNvPr>
          <p:cNvSpPr>
            <a:spLocks noGrp="1"/>
          </p:cNvSpPr>
          <p:nvPr>
            <p:ph type="body" sz="quarter" idx="4294967295"/>
          </p:nvPr>
        </p:nvSpPr>
        <p:spPr>
          <a:xfrm>
            <a:off x="1676400" y="6019800"/>
            <a:ext cx="7467600" cy="381000"/>
          </a:xfrm>
        </p:spPr>
        <p:txBody>
          <a:bodyPr>
            <a:normAutofit fontScale="70000" lnSpcReduction="20000"/>
          </a:bodyPr>
          <a:lstStyle/>
          <a:p>
            <a:pPr marL="0" indent="0">
              <a:buNone/>
            </a:pPr>
            <a:endParaRPr lang="en-US" dirty="0"/>
          </a:p>
        </p:txBody>
      </p:sp>
    </p:spTree>
    <p:extLst>
      <p:ext uri="{BB962C8B-B14F-4D97-AF65-F5344CB8AC3E}">
        <p14:creationId xmlns:p14="http://schemas.microsoft.com/office/powerpoint/2010/main" val="1001874154"/>
      </p:ext>
    </p:extLst>
  </p:cSld>
  <p:clrMapOvr>
    <a:masterClrMapping/>
  </p:clrMapOvr>
  <p:transition>
    <p:fade/>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152CADB-871E-B34E-8EA6-B044A60B7CBA}"/>
              </a:ext>
            </a:extLst>
          </p:cNvPr>
          <p:cNvSpPr>
            <a:spLocks noGrp="1"/>
          </p:cNvSpPr>
          <p:nvPr>
            <p:ph type="title"/>
          </p:nvPr>
        </p:nvSpPr>
        <p:spPr>
          <a:xfrm>
            <a:off x="1792288" y="4800600"/>
            <a:ext cx="5486400" cy="304800"/>
          </a:xfrm>
        </p:spPr>
        <p:txBody>
          <a:bodyPr>
            <a:normAutofit fontScale="90000"/>
          </a:bodyPr>
          <a:lstStyle/>
          <a:p>
            <a:r>
              <a:rPr lang="en-US" dirty="0"/>
              <a:t>Scene</a:t>
            </a:r>
          </a:p>
        </p:txBody>
      </p:sp>
      <p:pic>
        <p:nvPicPr>
          <p:cNvPr id="5" name="Picture Placeholder 4" descr="The Bayeux Tapestry_p212-213_EtHicEpiscopusCibumEtPotumBenedicitOdoEpiscopusWillelmRotbert.jpg"/>
          <p:cNvPicPr>
            <a:picLocks noGrp="1" noChangeAspect="1"/>
          </p:cNvPicPr>
          <p:nvPr>
            <p:ph type="pic" idx="1"/>
          </p:nvPr>
        </p:nvPicPr>
        <p:blipFill rotWithShape="1">
          <a:blip r:embed="rId2" cstate="print">
            <a:extLst>
              <a:ext uri="{28A0092B-C50C-407E-A947-70E740481C1C}">
                <a14:useLocalDpi xmlns:a14="http://schemas.microsoft.com/office/drawing/2010/main" val="0"/>
              </a:ext>
            </a:extLst>
          </a:blip>
          <a:srcRect l="14648" r="14648"/>
          <a:stretch/>
        </p:blipFill>
        <p:spPr>
          <a:xfrm>
            <a:off x="1066799" y="612774"/>
            <a:ext cx="7483651" cy="4645025"/>
          </a:xfrm>
        </p:spPr>
      </p:pic>
      <p:sp>
        <p:nvSpPr>
          <p:cNvPr id="2" name="Text Placeholder 1">
            <a:extLst>
              <a:ext uri="{FF2B5EF4-FFF2-40B4-BE49-F238E27FC236}">
                <a16:creationId xmlns:a16="http://schemas.microsoft.com/office/drawing/2014/main" id="{5D28C0AD-3222-9644-AC21-8E424BD02E98}"/>
              </a:ext>
            </a:extLst>
          </p:cNvPr>
          <p:cNvSpPr>
            <a:spLocks noGrp="1"/>
          </p:cNvSpPr>
          <p:nvPr>
            <p:ph type="body" sz="half" idx="2"/>
          </p:nvPr>
        </p:nvSpPr>
        <p:spPr>
          <a:xfrm>
            <a:off x="1066798" y="5562600"/>
            <a:ext cx="7483651" cy="804862"/>
          </a:xfrm>
        </p:spPr>
        <p:txBody>
          <a:bodyPr/>
          <a:lstStyle/>
          <a:p>
            <a:r>
              <a:rPr lang="en-US" dirty="0"/>
              <a:t>“And here the bishop blesses the food and drink. Bishop </a:t>
            </a:r>
            <a:r>
              <a:rPr lang="en-US" dirty="0" err="1"/>
              <a:t>Odo</a:t>
            </a:r>
            <a:r>
              <a:rPr lang="en-US" dirty="0"/>
              <a:t>, William, Robert.” (They are brothers.) </a:t>
            </a:r>
            <a:r>
              <a:rPr lang="en-US" u="sng" dirty="0"/>
              <a:t>Setting and plot and character and tone</a:t>
            </a:r>
            <a:r>
              <a:rPr lang="en-US" dirty="0"/>
              <a:t>. Plot compression; (dinner then confab of brothers). Possible reference to Last Supper?  </a:t>
            </a:r>
          </a:p>
        </p:txBody>
      </p:sp>
    </p:spTree>
    <p:extLst>
      <p:ext uri="{BB962C8B-B14F-4D97-AF65-F5344CB8AC3E}">
        <p14:creationId xmlns:p14="http://schemas.microsoft.com/office/powerpoint/2010/main" val="18635613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2E442304-DDBD-4F7B-8017-36BCC863FB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F34DD50B-A348-1946-BFF7-544C43443D55}"/>
              </a:ext>
            </a:extLst>
          </p:cNvPr>
          <p:cNvSpPr>
            <a:spLocks noGrp="1"/>
          </p:cNvSpPr>
          <p:nvPr>
            <p:ph type="title"/>
          </p:nvPr>
        </p:nvSpPr>
        <p:spPr>
          <a:xfrm>
            <a:off x="476250" y="640823"/>
            <a:ext cx="2563994" cy="5583148"/>
          </a:xfrm>
        </p:spPr>
        <p:txBody>
          <a:bodyPr anchor="ctr">
            <a:normAutofit/>
          </a:bodyPr>
          <a:lstStyle/>
          <a:p>
            <a:r>
              <a:rPr lang="en-US" sz="2800" dirty="0"/>
              <a:t>Much not known…</a:t>
            </a:r>
            <a:br>
              <a:rPr lang="en-US" sz="2800" dirty="0"/>
            </a:br>
            <a:r>
              <a:rPr lang="en-US" sz="2800" dirty="0"/>
              <a:t> </a:t>
            </a:r>
            <a:br>
              <a:rPr lang="en-US" sz="2800" dirty="0"/>
            </a:br>
            <a:r>
              <a:rPr lang="en-US" sz="2800" dirty="0"/>
              <a:t>BUT</a:t>
            </a:r>
            <a:br>
              <a:rPr lang="en-US" sz="2800" dirty="0"/>
            </a:br>
            <a:r>
              <a:rPr lang="en-US" sz="2800" dirty="0"/>
              <a:t> </a:t>
            </a:r>
            <a:br>
              <a:rPr lang="en-US" sz="2800" dirty="0"/>
            </a:br>
            <a:r>
              <a:rPr lang="en-US" sz="2800" dirty="0"/>
              <a:t>“Probabilities”</a:t>
            </a:r>
            <a:br>
              <a:rPr lang="en-US" sz="2800" dirty="0"/>
            </a:br>
            <a:r>
              <a:rPr lang="en-US" sz="2800" dirty="0"/>
              <a:t>“Deductions”</a:t>
            </a:r>
            <a:br>
              <a:rPr lang="en-US" sz="2800" dirty="0"/>
            </a:br>
            <a:br>
              <a:rPr lang="en-US" sz="2800" dirty="0"/>
            </a:br>
            <a:r>
              <a:rPr lang="en-US" sz="2800" dirty="0"/>
              <a:t> Bayeux Tapestry</a:t>
            </a:r>
            <a:endParaRPr lang="en-US" sz="1800" dirty="0"/>
          </a:p>
        </p:txBody>
      </p:sp>
      <p:sp>
        <p:nvSpPr>
          <p:cNvPr id="30" name="sketch line">
            <a:extLst>
              <a:ext uri="{FF2B5EF4-FFF2-40B4-BE49-F238E27FC236}">
                <a16:creationId xmlns:a16="http://schemas.microsoft.com/office/drawing/2014/main" id="{5E107275-3853-46FD-A241-DE4355A426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44313" y="3465005"/>
            <a:ext cx="5410200" cy="13716"/>
          </a:xfrm>
          <a:custGeom>
            <a:avLst/>
            <a:gdLst>
              <a:gd name="connsiteX0" fmla="*/ 0 w 5410200"/>
              <a:gd name="connsiteY0" fmla="*/ 0 h 13716"/>
              <a:gd name="connsiteX1" fmla="*/ 568071 w 5410200"/>
              <a:gd name="connsiteY1" fmla="*/ 0 h 13716"/>
              <a:gd name="connsiteX2" fmla="*/ 1298448 w 5410200"/>
              <a:gd name="connsiteY2" fmla="*/ 0 h 13716"/>
              <a:gd name="connsiteX3" fmla="*/ 1920621 w 5410200"/>
              <a:gd name="connsiteY3" fmla="*/ 0 h 13716"/>
              <a:gd name="connsiteX4" fmla="*/ 2488692 w 5410200"/>
              <a:gd name="connsiteY4" fmla="*/ 0 h 13716"/>
              <a:gd name="connsiteX5" fmla="*/ 3219069 w 5410200"/>
              <a:gd name="connsiteY5" fmla="*/ 0 h 13716"/>
              <a:gd name="connsiteX6" fmla="*/ 3895344 w 5410200"/>
              <a:gd name="connsiteY6" fmla="*/ 0 h 13716"/>
              <a:gd name="connsiteX7" fmla="*/ 4571619 w 5410200"/>
              <a:gd name="connsiteY7" fmla="*/ 0 h 13716"/>
              <a:gd name="connsiteX8" fmla="*/ 5410200 w 5410200"/>
              <a:gd name="connsiteY8" fmla="*/ 0 h 13716"/>
              <a:gd name="connsiteX9" fmla="*/ 5410200 w 5410200"/>
              <a:gd name="connsiteY9" fmla="*/ 13716 h 13716"/>
              <a:gd name="connsiteX10" fmla="*/ 4842129 w 5410200"/>
              <a:gd name="connsiteY10" fmla="*/ 13716 h 13716"/>
              <a:gd name="connsiteX11" fmla="*/ 4328160 w 5410200"/>
              <a:gd name="connsiteY11" fmla="*/ 13716 h 13716"/>
              <a:gd name="connsiteX12" fmla="*/ 3597783 w 5410200"/>
              <a:gd name="connsiteY12" fmla="*/ 13716 h 13716"/>
              <a:gd name="connsiteX13" fmla="*/ 3029712 w 5410200"/>
              <a:gd name="connsiteY13" fmla="*/ 13716 h 13716"/>
              <a:gd name="connsiteX14" fmla="*/ 2299335 w 5410200"/>
              <a:gd name="connsiteY14" fmla="*/ 13716 h 13716"/>
              <a:gd name="connsiteX15" fmla="*/ 1514856 w 5410200"/>
              <a:gd name="connsiteY15" fmla="*/ 13716 h 13716"/>
              <a:gd name="connsiteX16" fmla="*/ 892683 w 5410200"/>
              <a:gd name="connsiteY16" fmla="*/ 13716 h 13716"/>
              <a:gd name="connsiteX17" fmla="*/ 0 w 5410200"/>
              <a:gd name="connsiteY17" fmla="*/ 13716 h 13716"/>
              <a:gd name="connsiteX18" fmla="*/ 0 w 5410200"/>
              <a:gd name="connsiteY18" fmla="*/ 0 h 13716"/>
              <a:gd name="connsiteX0" fmla="*/ 0 w 5410200"/>
              <a:gd name="connsiteY0" fmla="*/ 0 h 13716"/>
              <a:gd name="connsiteX1" fmla="*/ 622173 w 5410200"/>
              <a:gd name="connsiteY1" fmla="*/ 0 h 13716"/>
              <a:gd name="connsiteX2" fmla="*/ 1136142 w 5410200"/>
              <a:gd name="connsiteY2" fmla="*/ 0 h 13716"/>
              <a:gd name="connsiteX3" fmla="*/ 1920621 w 5410200"/>
              <a:gd name="connsiteY3" fmla="*/ 0 h 13716"/>
              <a:gd name="connsiteX4" fmla="*/ 2542794 w 5410200"/>
              <a:gd name="connsiteY4" fmla="*/ 0 h 13716"/>
              <a:gd name="connsiteX5" fmla="*/ 3164967 w 5410200"/>
              <a:gd name="connsiteY5" fmla="*/ 0 h 13716"/>
              <a:gd name="connsiteX6" fmla="*/ 3949446 w 5410200"/>
              <a:gd name="connsiteY6" fmla="*/ 0 h 13716"/>
              <a:gd name="connsiteX7" fmla="*/ 4517517 w 5410200"/>
              <a:gd name="connsiteY7" fmla="*/ 0 h 13716"/>
              <a:gd name="connsiteX8" fmla="*/ 5410200 w 5410200"/>
              <a:gd name="connsiteY8" fmla="*/ 0 h 13716"/>
              <a:gd name="connsiteX9" fmla="*/ 5410200 w 5410200"/>
              <a:gd name="connsiteY9" fmla="*/ 13716 h 13716"/>
              <a:gd name="connsiteX10" fmla="*/ 4842129 w 5410200"/>
              <a:gd name="connsiteY10" fmla="*/ 13716 h 13716"/>
              <a:gd name="connsiteX11" fmla="*/ 4165854 w 5410200"/>
              <a:gd name="connsiteY11" fmla="*/ 13716 h 13716"/>
              <a:gd name="connsiteX12" fmla="*/ 3543681 w 5410200"/>
              <a:gd name="connsiteY12" fmla="*/ 13716 h 13716"/>
              <a:gd name="connsiteX13" fmla="*/ 2759202 w 5410200"/>
              <a:gd name="connsiteY13" fmla="*/ 13716 h 13716"/>
              <a:gd name="connsiteX14" fmla="*/ 1974723 w 5410200"/>
              <a:gd name="connsiteY14" fmla="*/ 13716 h 13716"/>
              <a:gd name="connsiteX15" fmla="*/ 1406652 w 5410200"/>
              <a:gd name="connsiteY15" fmla="*/ 13716 h 13716"/>
              <a:gd name="connsiteX16" fmla="*/ 730377 w 5410200"/>
              <a:gd name="connsiteY16" fmla="*/ 13716 h 13716"/>
              <a:gd name="connsiteX17" fmla="*/ 0 w 5410200"/>
              <a:gd name="connsiteY17" fmla="*/ 13716 h 13716"/>
              <a:gd name="connsiteX18" fmla="*/ 0 w 5410200"/>
              <a:gd name="connsiteY18"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3716" fill="none" extrusionOk="0">
                <a:moveTo>
                  <a:pt x="0" y="0"/>
                </a:moveTo>
                <a:cubicBezTo>
                  <a:pt x="176940" y="8795"/>
                  <a:pt x="295530" y="-3818"/>
                  <a:pt x="568071" y="0"/>
                </a:cubicBezTo>
                <a:cubicBezTo>
                  <a:pt x="821049" y="-7814"/>
                  <a:pt x="977778" y="-9274"/>
                  <a:pt x="1298448" y="0"/>
                </a:cubicBezTo>
                <a:cubicBezTo>
                  <a:pt x="1590381" y="13044"/>
                  <a:pt x="1630605" y="-28"/>
                  <a:pt x="1920621" y="0"/>
                </a:cubicBezTo>
                <a:cubicBezTo>
                  <a:pt x="2206035" y="10386"/>
                  <a:pt x="2357755" y="-28028"/>
                  <a:pt x="2488692" y="0"/>
                </a:cubicBezTo>
                <a:cubicBezTo>
                  <a:pt x="2633521" y="25625"/>
                  <a:pt x="3022777" y="-45440"/>
                  <a:pt x="3219069" y="0"/>
                </a:cubicBezTo>
                <a:cubicBezTo>
                  <a:pt x="3460337" y="63290"/>
                  <a:pt x="3645640" y="26494"/>
                  <a:pt x="3895344" y="0"/>
                </a:cubicBezTo>
                <a:cubicBezTo>
                  <a:pt x="4126339" y="-535"/>
                  <a:pt x="4382665" y="-55222"/>
                  <a:pt x="4571619" y="0"/>
                </a:cubicBezTo>
                <a:cubicBezTo>
                  <a:pt x="4776405" y="-816"/>
                  <a:pt x="5201098" y="-43036"/>
                  <a:pt x="5410200" y="0"/>
                </a:cubicBezTo>
                <a:cubicBezTo>
                  <a:pt x="5409052" y="2649"/>
                  <a:pt x="5410186" y="9063"/>
                  <a:pt x="5410200" y="13716"/>
                </a:cubicBezTo>
                <a:cubicBezTo>
                  <a:pt x="5133704" y="5182"/>
                  <a:pt x="5123444" y="31477"/>
                  <a:pt x="4842129" y="13716"/>
                </a:cubicBezTo>
                <a:cubicBezTo>
                  <a:pt x="4568650" y="-219"/>
                  <a:pt x="4447390" y="8221"/>
                  <a:pt x="4328160" y="13716"/>
                </a:cubicBezTo>
                <a:cubicBezTo>
                  <a:pt x="4227436" y="28078"/>
                  <a:pt x="3754725" y="-2253"/>
                  <a:pt x="3597783" y="13716"/>
                </a:cubicBezTo>
                <a:cubicBezTo>
                  <a:pt x="3459353" y="10223"/>
                  <a:pt x="3317740" y="47315"/>
                  <a:pt x="3029712" y="13716"/>
                </a:cubicBezTo>
                <a:cubicBezTo>
                  <a:pt x="2766446" y="5245"/>
                  <a:pt x="2645518" y="35922"/>
                  <a:pt x="2299335" y="13716"/>
                </a:cubicBezTo>
                <a:cubicBezTo>
                  <a:pt x="1977844" y="23735"/>
                  <a:pt x="1781583" y="-1801"/>
                  <a:pt x="1514856" y="13716"/>
                </a:cubicBezTo>
                <a:cubicBezTo>
                  <a:pt x="1212648" y="18781"/>
                  <a:pt x="1087880" y="-4407"/>
                  <a:pt x="892683" y="13716"/>
                </a:cubicBezTo>
                <a:cubicBezTo>
                  <a:pt x="745769" y="11772"/>
                  <a:pt x="183254" y="-32062"/>
                  <a:pt x="0" y="13716"/>
                </a:cubicBezTo>
                <a:cubicBezTo>
                  <a:pt x="-907" y="9799"/>
                  <a:pt x="-75" y="7151"/>
                  <a:pt x="0" y="0"/>
                </a:cubicBezTo>
                <a:close/>
              </a:path>
              <a:path w="5410200" h="13716" stroke="0" extrusionOk="0">
                <a:moveTo>
                  <a:pt x="0" y="0"/>
                </a:moveTo>
                <a:cubicBezTo>
                  <a:pt x="269468" y="-22806"/>
                  <a:pt x="392563" y="4840"/>
                  <a:pt x="622173" y="0"/>
                </a:cubicBezTo>
                <a:cubicBezTo>
                  <a:pt x="884216" y="-2196"/>
                  <a:pt x="1034637" y="7784"/>
                  <a:pt x="1136142" y="0"/>
                </a:cubicBezTo>
                <a:cubicBezTo>
                  <a:pt x="1204956" y="5920"/>
                  <a:pt x="1559779" y="-61408"/>
                  <a:pt x="1920621" y="0"/>
                </a:cubicBezTo>
                <a:cubicBezTo>
                  <a:pt x="2280250" y="-18581"/>
                  <a:pt x="2372470" y="4128"/>
                  <a:pt x="2542794" y="0"/>
                </a:cubicBezTo>
                <a:cubicBezTo>
                  <a:pt x="2688150" y="-17189"/>
                  <a:pt x="2885478" y="-51412"/>
                  <a:pt x="3164967" y="0"/>
                </a:cubicBezTo>
                <a:cubicBezTo>
                  <a:pt x="3470933" y="16143"/>
                  <a:pt x="3588003" y="-4313"/>
                  <a:pt x="3949446" y="0"/>
                </a:cubicBezTo>
                <a:cubicBezTo>
                  <a:pt x="4331172" y="1470"/>
                  <a:pt x="4289286" y="5331"/>
                  <a:pt x="4517517" y="0"/>
                </a:cubicBezTo>
                <a:cubicBezTo>
                  <a:pt x="4736577" y="41911"/>
                  <a:pt x="5141868" y="443"/>
                  <a:pt x="5410200" y="0"/>
                </a:cubicBezTo>
                <a:cubicBezTo>
                  <a:pt x="5410845" y="2936"/>
                  <a:pt x="5409877" y="9829"/>
                  <a:pt x="5410200" y="13716"/>
                </a:cubicBezTo>
                <a:cubicBezTo>
                  <a:pt x="5130880" y="48304"/>
                  <a:pt x="5008082" y="-27188"/>
                  <a:pt x="4842129" y="13716"/>
                </a:cubicBezTo>
                <a:cubicBezTo>
                  <a:pt x="4629232" y="38478"/>
                  <a:pt x="4430159" y="43872"/>
                  <a:pt x="4165854" y="13716"/>
                </a:cubicBezTo>
                <a:cubicBezTo>
                  <a:pt x="3880517" y="17026"/>
                  <a:pt x="3820863" y="-12209"/>
                  <a:pt x="3543681" y="13716"/>
                </a:cubicBezTo>
                <a:cubicBezTo>
                  <a:pt x="3267577" y="39687"/>
                  <a:pt x="3047131" y="-8774"/>
                  <a:pt x="2759202" y="13716"/>
                </a:cubicBezTo>
                <a:cubicBezTo>
                  <a:pt x="2418778" y="17929"/>
                  <a:pt x="2206820" y="-35095"/>
                  <a:pt x="1974723" y="13716"/>
                </a:cubicBezTo>
                <a:cubicBezTo>
                  <a:pt x="1740429" y="35710"/>
                  <a:pt x="1599301" y="34493"/>
                  <a:pt x="1406652" y="13716"/>
                </a:cubicBezTo>
                <a:cubicBezTo>
                  <a:pt x="1196601" y="3966"/>
                  <a:pt x="938578" y="38717"/>
                  <a:pt x="730377" y="13716"/>
                </a:cubicBezTo>
                <a:cubicBezTo>
                  <a:pt x="524173" y="26651"/>
                  <a:pt x="336004" y="-17469"/>
                  <a:pt x="0" y="13716"/>
                </a:cubicBezTo>
                <a:cubicBezTo>
                  <a:pt x="-377" y="9245"/>
                  <a:pt x="1157" y="3819"/>
                  <a:pt x="0" y="0"/>
                </a:cubicBezTo>
                <a:close/>
              </a:path>
              <a:path w="5410200" h="13716" fill="none" stroke="0" extrusionOk="0">
                <a:moveTo>
                  <a:pt x="0" y="0"/>
                </a:moveTo>
                <a:cubicBezTo>
                  <a:pt x="148438" y="-27720"/>
                  <a:pt x="315263" y="-14841"/>
                  <a:pt x="568071" y="0"/>
                </a:cubicBezTo>
                <a:cubicBezTo>
                  <a:pt x="840209" y="21288"/>
                  <a:pt x="982180" y="-6281"/>
                  <a:pt x="1298448" y="0"/>
                </a:cubicBezTo>
                <a:cubicBezTo>
                  <a:pt x="1577021" y="13763"/>
                  <a:pt x="1630910" y="1060"/>
                  <a:pt x="1920621" y="0"/>
                </a:cubicBezTo>
                <a:cubicBezTo>
                  <a:pt x="2200928" y="-1340"/>
                  <a:pt x="2382869" y="-10369"/>
                  <a:pt x="2488692" y="0"/>
                </a:cubicBezTo>
                <a:cubicBezTo>
                  <a:pt x="2620356" y="20061"/>
                  <a:pt x="3042766" y="-74691"/>
                  <a:pt x="3219069" y="0"/>
                </a:cubicBezTo>
                <a:cubicBezTo>
                  <a:pt x="3395755" y="31704"/>
                  <a:pt x="3646717" y="33546"/>
                  <a:pt x="3895344" y="0"/>
                </a:cubicBezTo>
                <a:cubicBezTo>
                  <a:pt x="4131847" y="-43416"/>
                  <a:pt x="4371681" y="11418"/>
                  <a:pt x="4571619" y="0"/>
                </a:cubicBezTo>
                <a:cubicBezTo>
                  <a:pt x="4799447" y="47677"/>
                  <a:pt x="5212547" y="1562"/>
                  <a:pt x="5410200" y="0"/>
                </a:cubicBezTo>
                <a:cubicBezTo>
                  <a:pt x="5408905" y="2744"/>
                  <a:pt x="5410401" y="9950"/>
                  <a:pt x="5410200" y="13716"/>
                </a:cubicBezTo>
                <a:cubicBezTo>
                  <a:pt x="5139576" y="2947"/>
                  <a:pt x="5122299" y="33775"/>
                  <a:pt x="4842129" y="13716"/>
                </a:cubicBezTo>
                <a:cubicBezTo>
                  <a:pt x="4566356" y="6655"/>
                  <a:pt x="4456854" y="15426"/>
                  <a:pt x="4328160" y="13716"/>
                </a:cubicBezTo>
                <a:cubicBezTo>
                  <a:pt x="4234703" y="-822"/>
                  <a:pt x="3768176" y="-16062"/>
                  <a:pt x="3597783" y="13716"/>
                </a:cubicBezTo>
                <a:cubicBezTo>
                  <a:pt x="3430303" y="10148"/>
                  <a:pt x="3287506" y="20215"/>
                  <a:pt x="3029712" y="13716"/>
                </a:cubicBezTo>
                <a:cubicBezTo>
                  <a:pt x="2742636" y="-2421"/>
                  <a:pt x="2637847" y="18109"/>
                  <a:pt x="2299335" y="13716"/>
                </a:cubicBezTo>
                <a:cubicBezTo>
                  <a:pt x="1959433" y="-7861"/>
                  <a:pt x="1779456" y="37101"/>
                  <a:pt x="1514856" y="13716"/>
                </a:cubicBezTo>
                <a:cubicBezTo>
                  <a:pt x="1212431" y="31797"/>
                  <a:pt x="1086601" y="7282"/>
                  <a:pt x="892683" y="13716"/>
                </a:cubicBezTo>
                <a:cubicBezTo>
                  <a:pt x="721500" y="45800"/>
                  <a:pt x="194249" y="-29802"/>
                  <a:pt x="0" y="13716"/>
                </a:cubicBezTo>
                <a:cubicBezTo>
                  <a:pt x="-508" y="9800"/>
                  <a:pt x="-280" y="6827"/>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5410200"/>
                      <a:gd name="connsiteY0" fmla="*/ 0 h 13716"/>
                      <a:gd name="connsiteX1" fmla="*/ 568071 w 5410200"/>
                      <a:gd name="connsiteY1" fmla="*/ 0 h 13716"/>
                      <a:gd name="connsiteX2" fmla="*/ 1298448 w 5410200"/>
                      <a:gd name="connsiteY2" fmla="*/ 0 h 13716"/>
                      <a:gd name="connsiteX3" fmla="*/ 1920621 w 5410200"/>
                      <a:gd name="connsiteY3" fmla="*/ 0 h 13716"/>
                      <a:gd name="connsiteX4" fmla="*/ 2488692 w 5410200"/>
                      <a:gd name="connsiteY4" fmla="*/ 0 h 13716"/>
                      <a:gd name="connsiteX5" fmla="*/ 3219069 w 5410200"/>
                      <a:gd name="connsiteY5" fmla="*/ 0 h 13716"/>
                      <a:gd name="connsiteX6" fmla="*/ 3895344 w 5410200"/>
                      <a:gd name="connsiteY6" fmla="*/ 0 h 13716"/>
                      <a:gd name="connsiteX7" fmla="*/ 4571619 w 5410200"/>
                      <a:gd name="connsiteY7" fmla="*/ 0 h 13716"/>
                      <a:gd name="connsiteX8" fmla="*/ 5410200 w 5410200"/>
                      <a:gd name="connsiteY8" fmla="*/ 0 h 13716"/>
                      <a:gd name="connsiteX9" fmla="*/ 5410200 w 5410200"/>
                      <a:gd name="connsiteY9" fmla="*/ 13716 h 13716"/>
                      <a:gd name="connsiteX10" fmla="*/ 4842129 w 5410200"/>
                      <a:gd name="connsiteY10" fmla="*/ 13716 h 13716"/>
                      <a:gd name="connsiteX11" fmla="*/ 4328160 w 5410200"/>
                      <a:gd name="connsiteY11" fmla="*/ 13716 h 13716"/>
                      <a:gd name="connsiteX12" fmla="*/ 3597783 w 5410200"/>
                      <a:gd name="connsiteY12" fmla="*/ 13716 h 13716"/>
                      <a:gd name="connsiteX13" fmla="*/ 3029712 w 5410200"/>
                      <a:gd name="connsiteY13" fmla="*/ 13716 h 13716"/>
                      <a:gd name="connsiteX14" fmla="*/ 2299335 w 5410200"/>
                      <a:gd name="connsiteY14" fmla="*/ 13716 h 13716"/>
                      <a:gd name="connsiteX15" fmla="*/ 1514856 w 5410200"/>
                      <a:gd name="connsiteY15" fmla="*/ 13716 h 13716"/>
                      <a:gd name="connsiteX16" fmla="*/ 892683 w 5410200"/>
                      <a:gd name="connsiteY16" fmla="*/ 13716 h 13716"/>
                      <a:gd name="connsiteX17" fmla="*/ 0 w 5410200"/>
                      <a:gd name="connsiteY17" fmla="*/ 13716 h 13716"/>
                      <a:gd name="connsiteX18" fmla="*/ 0 w 5410200"/>
                      <a:gd name="connsiteY18"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3716"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09587" y="2854"/>
                          <a:pt x="5409791" y="9451"/>
                          <a:pt x="5410200" y="13716"/>
                        </a:cubicBezTo>
                        <a:cubicBezTo>
                          <a:pt x="5139060" y="2179"/>
                          <a:pt x="5121593" y="26463"/>
                          <a:pt x="4842129" y="13716"/>
                        </a:cubicBezTo>
                        <a:cubicBezTo>
                          <a:pt x="4562665" y="969"/>
                          <a:pt x="4448273" y="4915"/>
                          <a:pt x="4328160" y="13716"/>
                        </a:cubicBezTo>
                        <a:cubicBezTo>
                          <a:pt x="4208047" y="22517"/>
                          <a:pt x="3760936" y="17995"/>
                          <a:pt x="3597783" y="13716"/>
                        </a:cubicBezTo>
                        <a:cubicBezTo>
                          <a:pt x="3434630" y="9437"/>
                          <a:pt x="3299718" y="28641"/>
                          <a:pt x="3029712" y="13716"/>
                        </a:cubicBezTo>
                        <a:cubicBezTo>
                          <a:pt x="2759706" y="-1209"/>
                          <a:pt x="2640159" y="22822"/>
                          <a:pt x="2299335" y="13716"/>
                        </a:cubicBezTo>
                        <a:cubicBezTo>
                          <a:pt x="1958511" y="4610"/>
                          <a:pt x="1801186" y="24413"/>
                          <a:pt x="1514856" y="13716"/>
                        </a:cubicBezTo>
                        <a:cubicBezTo>
                          <a:pt x="1228526" y="3019"/>
                          <a:pt x="1063509" y="-9877"/>
                          <a:pt x="892683" y="13716"/>
                        </a:cubicBezTo>
                        <a:cubicBezTo>
                          <a:pt x="721857" y="37309"/>
                          <a:pt x="186945" y="-25469"/>
                          <a:pt x="0" y="13716"/>
                        </a:cubicBezTo>
                        <a:cubicBezTo>
                          <a:pt x="-342" y="9537"/>
                          <a:pt x="-97" y="6817"/>
                          <a:pt x="0" y="0"/>
                        </a:cubicBezTo>
                        <a:close/>
                      </a:path>
                      <a:path w="5410200" h="13716"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10660" y="2787"/>
                          <a:pt x="5410166" y="9748"/>
                          <a:pt x="5410200" y="13716"/>
                        </a:cubicBezTo>
                        <a:cubicBezTo>
                          <a:pt x="5163327" y="36922"/>
                          <a:pt x="5008749" y="6121"/>
                          <a:pt x="4842129" y="13716"/>
                        </a:cubicBezTo>
                        <a:cubicBezTo>
                          <a:pt x="4675509" y="21311"/>
                          <a:pt x="4433401" y="-5187"/>
                          <a:pt x="4165854" y="13716"/>
                        </a:cubicBezTo>
                        <a:cubicBezTo>
                          <a:pt x="3898308" y="32619"/>
                          <a:pt x="3809032" y="-13282"/>
                          <a:pt x="3543681" y="13716"/>
                        </a:cubicBezTo>
                        <a:cubicBezTo>
                          <a:pt x="3278330" y="40714"/>
                          <a:pt x="3073876" y="-20489"/>
                          <a:pt x="2759202" y="13716"/>
                        </a:cubicBezTo>
                        <a:cubicBezTo>
                          <a:pt x="2444528" y="47921"/>
                          <a:pt x="2204144" y="-1200"/>
                          <a:pt x="1974723" y="13716"/>
                        </a:cubicBezTo>
                        <a:cubicBezTo>
                          <a:pt x="1745302" y="28632"/>
                          <a:pt x="1602335" y="26918"/>
                          <a:pt x="1406652" y="13716"/>
                        </a:cubicBezTo>
                        <a:cubicBezTo>
                          <a:pt x="1210969" y="514"/>
                          <a:pt x="923948" y="-1411"/>
                          <a:pt x="730377" y="13716"/>
                        </a:cubicBezTo>
                        <a:cubicBezTo>
                          <a:pt x="536806" y="28843"/>
                          <a:pt x="336496" y="-4713"/>
                          <a:pt x="0" y="13716"/>
                        </a:cubicBezTo>
                        <a:cubicBezTo>
                          <a:pt x="-535" y="9547"/>
                          <a:pt x="488" y="4515"/>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8" name="Content Placeholder 5">
            <a:extLst>
              <a:ext uri="{FF2B5EF4-FFF2-40B4-BE49-F238E27FC236}">
                <a16:creationId xmlns:a16="http://schemas.microsoft.com/office/drawing/2014/main" id="{97B3E4D3-7A36-4EAA-82BE-ED7E486508F6}"/>
              </a:ext>
            </a:extLst>
          </p:cNvPr>
          <p:cNvGraphicFramePr>
            <a:graphicFrameLocks noGrp="1"/>
          </p:cNvGraphicFramePr>
          <p:nvPr>
            <p:ph idx="1"/>
            <p:extLst>
              <p:ext uri="{D42A27DB-BD31-4B8C-83A1-F6EECF244321}">
                <p14:modId xmlns:p14="http://schemas.microsoft.com/office/powerpoint/2010/main" val="1892321788"/>
              </p:ext>
            </p:extLst>
          </p:nvPr>
        </p:nvGraphicFramePr>
        <p:xfrm>
          <a:off x="3486013" y="640822"/>
          <a:ext cx="5175384" cy="55361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86635285"/>
      </p:ext>
    </p:extLst>
  </p:cSld>
  <p:clrMapOvr>
    <a:masterClrMapping/>
  </p:clrMapOvr>
  <p:transition>
    <p:fade/>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Picture Placeholder 5" descr="48 cavalry.jpeg"/>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l="16490" r="16490"/>
          <a:stretch/>
        </p:blipFill>
        <p:spPr>
          <a:xfrm rot="5400000">
            <a:off x="2284411" y="-836612"/>
            <a:ext cx="4651375" cy="7848600"/>
          </a:xfrm>
        </p:spPr>
      </p:pic>
      <p:sp>
        <p:nvSpPr>
          <p:cNvPr id="4" name="Text Placeholder 3"/>
          <p:cNvSpPr>
            <a:spLocks noGrp="1"/>
          </p:cNvSpPr>
          <p:nvPr>
            <p:ph type="body" sz="half" idx="2"/>
          </p:nvPr>
        </p:nvSpPr>
        <p:spPr>
          <a:xfrm>
            <a:off x="381000" y="5384544"/>
            <a:ext cx="8382000" cy="804862"/>
          </a:xfrm>
        </p:spPr>
        <p:txBody>
          <a:bodyPr>
            <a:normAutofit fontScale="77500" lnSpcReduction="20000"/>
          </a:bodyPr>
          <a:lstStyle/>
          <a:p>
            <a:endParaRPr lang="en-US" dirty="0"/>
          </a:p>
          <a:p>
            <a:endParaRPr lang="en-US" dirty="0"/>
          </a:p>
          <a:p>
            <a:r>
              <a:rPr lang="en-US" dirty="0"/>
              <a:t>Scene 48: “And they came to fight against King Harold” Understatement. Plot shift. Fully armed men in battle formation. (Horses were key to battle.) Horses in front of these have begun to gallop. </a:t>
            </a:r>
            <a:r>
              <a:rPr lang="en-US" u="sng" dirty="0"/>
              <a:t>Color provides 3</a:t>
            </a:r>
            <a:r>
              <a:rPr lang="en-US" u="sng" baseline="30000" dirty="0"/>
              <a:t>rd</a:t>
            </a:r>
            <a:r>
              <a:rPr lang="en-US" u="sng" dirty="0"/>
              <a:t> dimension. Above a scene that made Victorians blush (and airbrush.)</a:t>
            </a:r>
          </a:p>
        </p:txBody>
      </p:sp>
    </p:spTree>
    <p:extLst>
      <p:ext uri="{BB962C8B-B14F-4D97-AF65-F5344CB8AC3E}">
        <p14:creationId xmlns:p14="http://schemas.microsoft.com/office/powerpoint/2010/main" val="31038598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page from a book&#10;&#10;Description automatically generated with medium confidence">
            <a:extLst>
              <a:ext uri="{FF2B5EF4-FFF2-40B4-BE49-F238E27FC236}">
                <a16:creationId xmlns:a16="http://schemas.microsoft.com/office/drawing/2014/main" id="{C1BEDBE9-C859-7B4E-BFE5-09D3B2082706}"/>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a:stretch>
            <a:fillRect/>
          </a:stretch>
        </p:blipFill>
        <p:spPr/>
      </p:pic>
      <p:sp>
        <p:nvSpPr>
          <p:cNvPr id="6" name="Text Placeholder 5">
            <a:extLst>
              <a:ext uri="{FF2B5EF4-FFF2-40B4-BE49-F238E27FC236}">
                <a16:creationId xmlns:a16="http://schemas.microsoft.com/office/drawing/2014/main" id="{4D483792-3318-DD4D-8130-E1E5708F1C4F}"/>
              </a:ext>
            </a:extLst>
          </p:cNvPr>
          <p:cNvSpPr>
            <a:spLocks noGrp="1"/>
          </p:cNvSpPr>
          <p:nvPr>
            <p:ph type="body" sz="quarter" idx="11"/>
          </p:nvPr>
        </p:nvSpPr>
        <p:spPr/>
        <p:txBody>
          <a:bodyPr/>
          <a:lstStyle/>
          <a:p>
            <a:r>
              <a:rPr lang="en-US" dirty="0"/>
              <a:t>Fierce fighting; English hold hill, French attack from the field. Casualties mount.</a:t>
            </a:r>
          </a:p>
        </p:txBody>
      </p:sp>
    </p:spTree>
    <p:extLst>
      <p:ext uri="{BB962C8B-B14F-4D97-AF65-F5344CB8AC3E}">
        <p14:creationId xmlns:p14="http://schemas.microsoft.com/office/powerpoint/2010/main" val="3649134428"/>
      </p:ext>
    </p:extLst>
  </p:cSld>
  <p:clrMapOvr>
    <a:masterClrMapping/>
  </p:clrMapOvr>
  <p:transition>
    <p:fade/>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Picture Placeholder 5" descr="The Bayeux Tapestry_p228-229_IsteNuntiatHaroldUmDeExercituWillelmiDucis.jpg"/>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t="-23977" b="-23977"/>
          <a:stretch>
            <a:fillRect/>
          </a:stretch>
        </p:blipFill>
        <p:spPr>
          <a:xfrm>
            <a:off x="381000" y="0"/>
            <a:ext cx="8483600" cy="6362700"/>
          </a:xfrm>
        </p:spPr>
      </p:pic>
      <p:sp>
        <p:nvSpPr>
          <p:cNvPr id="4" name="Text Placeholder 3"/>
          <p:cNvSpPr>
            <a:spLocks noGrp="1"/>
          </p:cNvSpPr>
          <p:nvPr>
            <p:ph type="body" sz="half" idx="2"/>
          </p:nvPr>
        </p:nvSpPr>
        <p:spPr>
          <a:xfrm>
            <a:off x="457200" y="5029200"/>
            <a:ext cx="6897688" cy="804862"/>
          </a:xfrm>
        </p:spPr>
        <p:txBody>
          <a:bodyPr>
            <a:normAutofit fontScale="85000" lnSpcReduction="20000"/>
          </a:bodyPr>
          <a:lstStyle/>
          <a:p>
            <a:endParaRPr lang="en-US" dirty="0"/>
          </a:p>
          <a:p>
            <a:endParaRPr lang="en-US" dirty="0"/>
          </a:p>
          <a:p>
            <a:r>
              <a:rPr lang="en-US" dirty="0"/>
              <a:t>Scene 50: “He asks Harold about Duke William’s army.” Plot and theme and tone: </a:t>
            </a:r>
            <a:r>
              <a:rPr lang="en-US" u="sng" dirty="0"/>
              <a:t>Almost equal attention to both armies before battle. Little favoritism.</a:t>
            </a:r>
            <a:endParaRPr lang="en-US" dirty="0"/>
          </a:p>
        </p:txBody>
      </p:sp>
    </p:spTree>
    <p:extLst>
      <p:ext uri="{BB962C8B-B14F-4D97-AF65-F5344CB8AC3E}">
        <p14:creationId xmlns:p14="http://schemas.microsoft.com/office/powerpoint/2010/main" val="76565040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Picture Placeholder 4" descr="The Bayeux Tapestry_p252-253_HicFranciPugnant.jpg"/>
          <p:cNvPicPr>
            <a:picLocks noGrp="1" noChangeAspect="1"/>
          </p:cNvPicPr>
          <p:nvPr>
            <p:ph type="pic" idx="1"/>
          </p:nvPr>
        </p:nvPicPr>
        <p:blipFill rotWithShape="1">
          <a:blip r:embed="rId2" cstate="print">
            <a:extLst>
              <a:ext uri="{28A0092B-C50C-407E-A947-70E740481C1C}">
                <a14:useLocalDpi xmlns:a14="http://schemas.microsoft.com/office/drawing/2010/main" val="0"/>
              </a:ext>
            </a:extLst>
          </a:blip>
          <a:srcRect t="-24849" b="-24849"/>
          <a:stretch/>
        </p:blipFill>
        <p:spPr>
          <a:xfrm>
            <a:off x="304800" y="0"/>
            <a:ext cx="8534400" cy="6400800"/>
          </a:xfrm>
        </p:spPr>
      </p:pic>
      <p:sp>
        <p:nvSpPr>
          <p:cNvPr id="4" name="Text Placeholder 3"/>
          <p:cNvSpPr>
            <a:spLocks noGrp="1"/>
          </p:cNvSpPr>
          <p:nvPr>
            <p:ph type="body" sz="half" idx="2"/>
          </p:nvPr>
        </p:nvSpPr>
        <p:spPr>
          <a:xfrm>
            <a:off x="304800" y="5367338"/>
            <a:ext cx="8534400" cy="804862"/>
          </a:xfrm>
        </p:spPr>
        <p:txBody>
          <a:bodyPr>
            <a:normAutofit fontScale="70000" lnSpcReduction="20000"/>
          </a:bodyPr>
          <a:lstStyle/>
          <a:p>
            <a:endParaRPr lang="en-US" dirty="0"/>
          </a:p>
          <a:p>
            <a:endParaRPr lang="en-US" dirty="0"/>
          </a:p>
          <a:p>
            <a:r>
              <a:rPr lang="en-US" dirty="0"/>
              <a:t>Scene 56: “Here the French fight.” William has before this given inspiring speech: This is scene just before Harold is killed. Outcome not yet known. Because it is all a matter of competition for throne, battle ends when Harold killed. ( </a:t>
            </a:r>
            <a:r>
              <a:rPr lang="en-US" u="sng" dirty="0"/>
              <a:t>Horses differentiated with color and manes</a:t>
            </a:r>
            <a:r>
              <a:rPr lang="en-US" dirty="0"/>
              <a:t>. </a:t>
            </a:r>
            <a:r>
              <a:rPr lang="en-US" u="sng" dirty="0"/>
              <a:t>Forward motion, horses and men.)</a:t>
            </a:r>
          </a:p>
        </p:txBody>
      </p:sp>
    </p:spTree>
    <p:extLst>
      <p:ext uri="{BB962C8B-B14F-4D97-AF65-F5344CB8AC3E}">
        <p14:creationId xmlns:p14="http://schemas.microsoft.com/office/powerpoint/2010/main" val="123920572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picture containing text, fabric&#10;&#10;Description automatically generated">
            <a:extLst>
              <a:ext uri="{FF2B5EF4-FFF2-40B4-BE49-F238E27FC236}">
                <a16:creationId xmlns:a16="http://schemas.microsoft.com/office/drawing/2014/main" id="{411EEB56-D9B2-734C-8C18-1785B79D7523}"/>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a:stretch>
            <a:fillRect/>
          </a:stretch>
        </p:blipFill>
        <p:spPr/>
      </p:pic>
      <p:sp>
        <p:nvSpPr>
          <p:cNvPr id="6" name="Text Placeholder 5">
            <a:extLst>
              <a:ext uri="{FF2B5EF4-FFF2-40B4-BE49-F238E27FC236}">
                <a16:creationId xmlns:a16="http://schemas.microsoft.com/office/drawing/2014/main" id="{2D5F224E-5BA6-364F-8610-C70F5345729B}"/>
              </a:ext>
            </a:extLst>
          </p:cNvPr>
          <p:cNvSpPr>
            <a:spLocks noGrp="1"/>
          </p:cNvSpPr>
          <p:nvPr>
            <p:ph type="body" sz="quarter" idx="11"/>
          </p:nvPr>
        </p:nvSpPr>
        <p:spPr/>
        <p:txBody>
          <a:bodyPr/>
          <a:lstStyle/>
          <a:p>
            <a:r>
              <a:rPr lang="en-US" dirty="0"/>
              <a:t>Here King Harold is slain.</a:t>
            </a:r>
          </a:p>
        </p:txBody>
      </p:sp>
    </p:spTree>
    <p:extLst>
      <p:ext uri="{BB962C8B-B14F-4D97-AF65-F5344CB8AC3E}">
        <p14:creationId xmlns:p14="http://schemas.microsoft.com/office/powerpoint/2010/main" val="2548740413"/>
      </p:ext>
    </p:extLst>
  </p:cSld>
  <p:clrMapOvr>
    <a:masterClrMapping/>
  </p:clrMapOvr>
  <p:transition>
    <p:fade/>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descr="A picture containing text, old, white, posing&#10;&#10;Description automatically generated">
            <a:extLst>
              <a:ext uri="{FF2B5EF4-FFF2-40B4-BE49-F238E27FC236}">
                <a16:creationId xmlns:a16="http://schemas.microsoft.com/office/drawing/2014/main" id="{CA23C199-FB15-7249-8A41-319498FC9CEE}"/>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5090" b="5090"/>
          <a:stretch>
            <a:fillRect/>
          </a:stretch>
        </p:blipFill>
        <p:spPr/>
      </p:pic>
      <p:sp>
        <p:nvSpPr>
          <p:cNvPr id="9" name="Text Placeholder 8">
            <a:extLst>
              <a:ext uri="{FF2B5EF4-FFF2-40B4-BE49-F238E27FC236}">
                <a16:creationId xmlns:a16="http://schemas.microsoft.com/office/drawing/2014/main" id="{9B9A0ECE-B8E4-254C-A6E0-A942DB87ADE5}"/>
              </a:ext>
            </a:extLst>
          </p:cNvPr>
          <p:cNvSpPr>
            <a:spLocks noGrp="1"/>
          </p:cNvSpPr>
          <p:nvPr>
            <p:ph type="body" sz="quarter" idx="11"/>
          </p:nvPr>
        </p:nvSpPr>
        <p:spPr/>
        <p:txBody>
          <a:bodyPr/>
          <a:lstStyle/>
          <a:p>
            <a:r>
              <a:rPr lang="en-US" dirty="0"/>
              <a:t>“Battle scene, with King Harold falling back to left in his saddle as he is struck by an arrow through the eye.” After Cooper; 1840 mezzotint. BM</a:t>
            </a:r>
          </a:p>
        </p:txBody>
      </p:sp>
    </p:spTree>
    <p:extLst>
      <p:ext uri="{BB962C8B-B14F-4D97-AF65-F5344CB8AC3E}">
        <p14:creationId xmlns:p14="http://schemas.microsoft.com/office/powerpoint/2010/main" val="1818113400"/>
      </p:ext>
    </p:extLst>
  </p:cSld>
  <p:clrMapOvr>
    <a:masterClrMapping/>
  </p:clrMapOvr>
  <p:transition>
    <p:fade/>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picture containing indoor, old, altar, painting&#10;&#10;Description automatically generated">
            <a:extLst>
              <a:ext uri="{FF2B5EF4-FFF2-40B4-BE49-F238E27FC236}">
                <a16:creationId xmlns:a16="http://schemas.microsoft.com/office/drawing/2014/main" id="{43B02B6B-4604-B943-BCB1-0FF19D3D1ADC}"/>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l="4150" r="7517" b="1"/>
          <a:stretch/>
        </p:blipFill>
        <p:spPr>
          <a:xfrm>
            <a:off x="914400" y="294590"/>
            <a:ext cx="7467600" cy="5600700"/>
          </a:xfrm>
          <a:noFill/>
        </p:spPr>
      </p:pic>
      <p:sp>
        <p:nvSpPr>
          <p:cNvPr id="5" name="Text Placeholder 4">
            <a:extLst>
              <a:ext uri="{FF2B5EF4-FFF2-40B4-BE49-F238E27FC236}">
                <a16:creationId xmlns:a16="http://schemas.microsoft.com/office/drawing/2014/main" id="{2FE2C304-EDF9-4043-B270-B65CA418B7C3}"/>
              </a:ext>
            </a:extLst>
          </p:cNvPr>
          <p:cNvSpPr>
            <a:spLocks noGrp="1"/>
          </p:cNvSpPr>
          <p:nvPr>
            <p:ph type="body" sz="quarter" idx="11"/>
          </p:nvPr>
        </p:nvSpPr>
        <p:spPr>
          <a:xfrm>
            <a:off x="914400" y="6019800"/>
            <a:ext cx="7467600" cy="381000"/>
          </a:xfrm>
        </p:spPr>
        <p:txBody>
          <a:bodyPr anchor="t">
            <a:normAutofit fontScale="55000" lnSpcReduction="20000"/>
          </a:bodyPr>
          <a:lstStyle/>
          <a:p>
            <a:r>
              <a:rPr lang="en-US" dirty="0">
                <a:hlinkClick r:id="rId3"/>
              </a:rPr>
              <a:t>https://www.britishmuseum.org/collection/object/P_1890-1008-17</a:t>
            </a:r>
            <a:endParaRPr lang="en-US" dirty="0"/>
          </a:p>
          <a:p>
            <a:r>
              <a:rPr lang="en-US" dirty="0"/>
              <a:t>From the English Perspective</a:t>
            </a:r>
          </a:p>
        </p:txBody>
      </p:sp>
    </p:spTree>
    <p:extLst>
      <p:ext uri="{BB962C8B-B14F-4D97-AF65-F5344CB8AC3E}">
        <p14:creationId xmlns:p14="http://schemas.microsoft.com/office/powerpoint/2010/main" val="2048899921"/>
      </p:ext>
    </p:extLst>
  </p:cSld>
  <p:clrMapOvr>
    <a:masterClrMapping/>
  </p:clrMapOvr>
  <p:transition>
    <p:fade/>
  </p:transition>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6EC249E5-3795-1049-82BB-87BF59983E0E}"/>
              </a:ext>
            </a:extLst>
          </p:cNvPr>
          <p:cNvSpPr>
            <a:spLocks noGrp="1"/>
          </p:cNvSpPr>
          <p:nvPr>
            <p:ph type="title"/>
          </p:nvPr>
        </p:nvSpPr>
        <p:spPr>
          <a:xfrm>
            <a:off x="630936" y="548640"/>
            <a:ext cx="2700645" cy="5431536"/>
          </a:xfrm>
        </p:spPr>
        <p:txBody>
          <a:bodyPr>
            <a:normAutofit/>
          </a:bodyPr>
          <a:lstStyle/>
          <a:p>
            <a:r>
              <a:rPr lang="en-US" sz="4700"/>
              <a:t>Setting</a:t>
            </a:r>
          </a:p>
        </p:txBody>
      </p:sp>
      <p:sp>
        <p:nvSpPr>
          <p:cNvPr id="13"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347917" y="3261001"/>
            <a:ext cx="4480560" cy="13716"/>
          </a:xfrm>
          <a:custGeom>
            <a:avLst/>
            <a:gdLst>
              <a:gd name="connsiteX0" fmla="*/ 0 w 4480560"/>
              <a:gd name="connsiteY0" fmla="*/ 0 h 13716"/>
              <a:gd name="connsiteX1" fmla="*/ 595274 w 4480560"/>
              <a:gd name="connsiteY1" fmla="*/ 0 h 13716"/>
              <a:gd name="connsiteX2" fmla="*/ 1100938 w 4480560"/>
              <a:gd name="connsiteY2" fmla="*/ 0 h 13716"/>
              <a:gd name="connsiteX3" fmla="*/ 1651406 w 4480560"/>
              <a:gd name="connsiteY3" fmla="*/ 0 h 13716"/>
              <a:gd name="connsiteX4" fmla="*/ 2336292 w 4480560"/>
              <a:gd name="connsiteY4" fmla="*/ 0 h 13716"/>
              <a:gd name="connsiteX5" fmla="*/ 2931566 w 4480560"/>
              <a:gd name="connsiteY5" fmla="*/ 0 h 13716"/>
              <a:gd name="connsiteX6" fmla="*/ 3482035 w 4480560"/>
              <a:gd name="connsiteY6" fmla="*/ 0 h 13716"/>
              <a:gd name="connsiteX7" fmla="*/ 4480560 w 4480560"/>
              <a:gd name="connsiteY7" fmla="*/ 0 h 13716"/>
              <a:gd name="connsiteX8" fmla="*/ 4480560 w 4480560"/>
              <a:gd name="connsiteY8" fmla="*/ 13716 h 13716"/>
              <a:gd name="connsiteX9" fmla="*/ 3840480 w 4480560"/>
              <a:gd name="connsiteY9" fmla="*/ 13716 h 13716"/>
              <a:gd name="connsiteX10" fmla="*/ 3290011 w 4480560"/>
              <a:gd name="connsiteY10" fmla="*/ 13716 h 13716"/>
              <a:gd name="connsiteX11" fmla="*/ 2560320 w 4480560"/>
              <a:gd name="connsiteY11" fmla="*/ 13716 h 13716"/>
              <a:gd name="connsiteX12" fmla="*/ 1965046 w 4480560"/>
              <a:gd name="connsiteY12" fmla="*/ 13716 h 13716"/>
              <a:gd name="connsiteX13" fmla="*/ 1459382 w 4480560"/>
              <a:gd name="connsiteY13" fmla="*/ 13716 h 13716"/>
              <a:gd name="connsiteX14" fmla="*/ 774497 w 4480560"/>
              <a:gd name="connsiteY14" fmla="*/ 13716 h 13716"/>
              <a:gd name="connsiteX15" fmla="*/ 0 w 4480560"/>
              <a:gd name="connsiteY15" fmla="*/ 13716 h 13716"/>
              <a:gd name="connsiteX16" fmla="*/ 0 w 4480560"/>
              <a:gd name="connsiteY16" fmla="*/ 0 h 13716"/>
              <a:gd name="connsiteX0" fmla="*/ 0 w 4480560"/>
              <a:gd name="connsiteY0" fmla="*/ 0 h 13716"/>
              <a:gd name="connsiteX1" fmla="*/ 595274 w 4480560"/>
              <a:gd name="connsiteY1" fmla="*/ 0 h 13716"/>
              <a:gd name="connsiteX2" fmla="*/ 1100938 w 4480560"/>
              <a:gd name="connsiteY2" fmla="*/ 0 h 13716"/>
              <a:gd name="connsiteX3" fmla="*/ 1830629 w 4480560"/>
              <a:gd name="connsiteY3" fmla="*/ 0 h 13716"/>
              <a:gd name="connsiteX4" fmla="*/ 2425903 w 4480560"/>
              <a:gd name="connsiteY4" fmla="*/ 0 h 13716"/>
              <a:gd name="connsiteX5" fmla="*/ 3021178 w 4480560"/>
              <a:gd name="connsiteY5" fmla="*/ 0 h 13716"/>
              <a:gd name="connsiteX6" fmla="*/ 3750869 w 4480560"/>
              <a:gd name="connsiteY6" fmla="*/ 0 h 13716"/>
              <a:gd name="connsiteX7" fmla="*/ 4480560 w 4480560"/>
              <a:gd name="connsiteY7" fmla="*/ 0 h 13716"/>
              <a:gd name="connsiteX8" fmla="*/ 4480560 w 4480560"/>
              <a:gd name="connsiteY8" fmla="*/ 13716 h 13716"/>
              <a:gd name="connsiteX9" fmla="*/ 3930091 w 4480560"/>
              <a:gd name="connsiteY9" fmla="*/ 13716 h 13716"/>
              <a:gd name="connsiteX10" fmla="*/ 3290011 w 4480560"/>
              <a:gd name="connsiteY10" fmla="*/ 13716 h 13716"/>
              <a:gd name="connsiteX11" fmla="*/ 2649931 w 4480560"/>
              <a:gd name="connsiteY11" fmla="*/ 13716 h 13716"/>
              <a:gd name="connsiteX12" fmla="*/ 2054657 w 4480560"/>
              <a:gd name="connsiteY12" fmla="*/ 13716 h 13716"/>
              <a:gd name="connsiteX13" fmla="*/ 1324966 w 4480560"/>
              <a:gd name="connsiteY13" fmla="*/ 13716 h 13716"/>
              <a:gd name="connsiteX14" fmla="*/ 595274 w 4480560"/>
              <a:gd name="connsiteY14" fmla="*/ 13716 h 13716"/>
              <a:gd name="connsiteX15" fmla="*/ 0 w 4480560"/>
              <a:gd name="connsiteY15" fmla="*/ 13716 h 13716"/>
              <a:gd name="connsiteX16" fmla="*/ 0 w 4480560"/>
              <a:gd name="connsiteY16"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3716" fill="none" extrusionOk="0">
                <a:moveTo>
                  <a:pt x="0" y="0"/>
                </a:moveTo>
                <a:cubicBezTo>
                  <a:pt x="267574" y="14606"/>
                  <a:pt x="338605" y="-40"/>
                  <a:pt x="595274" y="0"/>
                </a:cubicBezTo>
                <a:cubicBezTo>
                  <a:pt x="856171" y="-2198"/>
                  <a:pt x="863435" y="-13333"/>
                  <a:pt x="1100938" y="0"/>
                </a:cubicBezTo>
                <a:cubicBezTo>
                  <a:pt x="1340270" y="17713"/>
                  <a:pt x="1418448" y="-18893"/>
                  <a:pt x="1651406" y="0"/>
                </a:cubicBezTo>
                <a:cubicBezTo>
                  <a:pt x="1875387" y="1627"/>
                  <a:pt x="2153037" y="22688"/>
                  <a:pt x="2336292" y="0"/>
                </a:cubicBezTo>
                <a:cubicBezTo>
                  <a:pt x="2522206" y="-4211"/>
                  <a:pt x="2718333" y="34959"/>
                  <a:pt x="2931566" y="0"/>
                </a:cubicBezTo>
                <a:cubicBezTo>
                  <a:pt x="3137043" y="-17106"/>
                  <a:pt x="3304331" y="1415"/>
                  <a:pt x="3482035" y="0"/>
                </a:cubicBezTo>
                <a:cubicBezTo>
                  <a:pt x="3649837" y="-24078"/>
                  <a:pt x="4010577" y="-51921"/>
                  <a:pt x="4480560" y="0"/>
                </a:cubicBezTo>
                <a:cubicBezTo>
                  <a:pt x="4480642" y="3611"/>
                  <a:pt x="4480510" y="9346"/>
                  <a:pt x="4480560" y="13716"/>
                </a:cubicBezTo>
                <a:cubicBezTo>
                  <a:pt x="4305601" y="36948"/>
                  <a:pt x="4025154" y="21890"/>
                  <a:pt x="3840480" y="13716"/>
                </a:cubicBezTo>
                <a:cubicBezTo>
                  <a:pt x="3668919" y="-16903"/>
                  <a:pt x="3556555" y="-17246"/>
                  <a:pt x="3290011" y="13716"/>
                </a:cubicBezTo>
                <a:cubicBezTo>
                  <a:pt x="2991827" y="13600"/>
                  <a:pt x="2862038" y="-27094"/>
                  <a:pt x="2560320" y="13716"/>
                </a:cubicBezTo>
                <a:cubicBezTo>
                  <a:pt x="2273396" y="32804"/>
                  <a:pt x="2159701" y="35426"/>
                  <a:pt x="1965046" y="13716"/>
                </a:cubicBezTo>
                <a:cubicBezTo>
                  <a:pt x="1785994" y="24616"/>
                  <a:pt x="1686680" y="47748"/>
                  <a:pt x="1459382" y="13716"/>
                </a:cubicBezTo>
                <a:cubicBezTo>
                  <a:pt x="1260610" y="398"/>
                  <a:pt x="913962" y="26960"/>
                  <a:pt x="774497" y="13716"/>
                </a:cubicBezTo>
                <a:cubicBezTo>
                  <a:pt x="689426" y="-2719"/>
                  <a:pt x="378264" y="1751"/>
                  <a:pt x="0" y="13716"/>
                </a:cubicBezTo>
                <a:cubicBezTo>
                  <a:pt x="-173" y="8371"/>
                  <a:pt x="-387" y="6213"/>
                  <a:pt x="0" y="0"/>
                </a:cubicBezTo>
                <a:close/>
              </a:path>
              <a:path w="4480560" h="13716" stroke="0" extrusionOk="0">
                <a:moveTo>
                  <a:pt x="0" y="0"/>
                </a:moveTo>
                <a:cubicBezTo>
                  <a:pt x="290844" y="5546"/>
                  <a:pt x="318443" y="10543"/>
                  <a:pt x="595274" y="0"/>
                </a:cubicBezTo>
                <a:cubicBezTo>
                  <a:pt x="862223" y="-10630"/>
                  <a:pt x="1008164" y="-6970"/>
                  <a:pt x="1100938" y="0"/>
                </a:cubicBezTo>
                <a:cubicBezTo>
                  <a:pt x="1231751" y="-9052"/>
                  <a:pt x="1563421" y="-55931"/>
                  <a:pt x="1830629" y="0"/>
                </a:cubicBezTo>
                <a:cubicBezTo>
                  <a:pt x="2081843" y="38764"/>
                  <a:pt x="2181743" y="16966"/>
                  <a:pt x="2425903" y="0"/>
                </a:cubicBezTo>
                <a:cubicBezTo>
                  <a:pt x="2657412" y="-20059"/>
                  <a:pt x="2795431" y="8423"/>
                  <a:pt x="3021178" y="0"/>
                </a:cubicBezTo>
                <a:cubicBezTo>
                  <a:pt x="3275119" y="-4749"/>
                  <a:pt x="3480943" y="2522"/>
                  <a:pt x="3750869" y="0"/>
                </a:cubicBezTo>
                <a:cubicBezTo>
                  <a:pt x="4005211" y="16055"/>
                  <a:pt x="4302144" y="-2969"/>
                  <a:pt x="4480560" y="0"/>
                </a:cubicBezTo>
                <a:cubicBezTo>
                  <a:pt x="4480397" y="3458"/>
                  <a:pt x="4481383" y="8632"/>
                  <a:pt x="4480560" y="13716"/>
                </a:cubicBezTo>
                <a:cubicBezTo>
                  <a:pt x="4261480" y="-10003"/>
                  <a:pt x="4206199" y="28529"/>
                  <a:pt x="3930091" y="13716"/>
                </a:cubicBezTo>
                <a:cubicBezTo>
                  <a:pt x="3666932" y="-15474"/>
                  <a:pt x="3493645" y="14804"/>
                  <a:pt x="3290011" y="13716"/>
                </a:cubicBezTo>
                <a:cubicBezTo>
                  <a:pt x="3137078" y="-41032"/>
                  <a:pt x="2894690" y="-17948"/>
                  <a:pt x="2649931" y="13716"/>
                </a:cubicBezTo>
                <a:cubicBezTo>
                  <a:pt x="2413020" y="21294"/>
                  <a:pt x="2225991" y="-10559"/>
                  <a:pt x="2054657" y="13716"/>
                </a:cubicBezTo>
                <a:cubicBezTo>
                  <a:pt x="1886877" y="37541"/>
                  <a:pt x="1548763" y="45390"/>
                  <a:pt x="1324966" y="13716"/>
                </a:cubicBezTo>
                <a:cubicBezTo>
                  <a:pt x="1040995" y="1897"/>
                  <a:pt x="786929" y="-17655"/>
                  <a:pt x="595274" y="13716"/>
                </a:cubicBezTo>
                <a:cubicBezTo>
                  <a:pt x="371401" y="32831"/>
                  <a:pt x="168483" y="23167"/>
                  <a:pt x="0" y="13716"/>
                </a:cubicBezTo>
                <a:cubicBezTo>
                  <a:pt x="-740" y="8467"/>
                  <a:pt x="-279" y="4434"/>
                  <a:pt x="0" y="0"/>
                </a:cubicBezTo>
                <a:close/>
              </a:path>
              <a:path w="4480560" h="13716" fill="none" stroke="0" extrusionOk="0">
                <a:moveTo>
                  <a:pt x="0" y="0"/>
                </a:moveTo>
                <a:cubicBezTo>
                  <a:pt x="254633" y="596"/>
                  <a:pt x="318854" y="8353"/>
                  <a:pt x="595274" y="0"/>
                </a:cubicBezTo>
                <a:cubicBezTo>
                  <a:pt x="857042" y="-2503"/>
                  <a:pt x="863005" y="-13327"/>
                  <a:pt x="1100938" y="0"/>
                </a:cubicBezTo>
                <a:cubicBezTo>
                  <a:pt x="1322315" y="28736"/>
                  <a:pt x="1429801" y="-15572"/>
                  <a:pt x="1651406" y="0"/>
                </a:cubicBezTo>
                <a:cubicBezTo>
                  <a:pt x="1861310" y="20479"/>
                  <a:pt x="2199002" y="36173"/>
                  <a:pt x="2336292" y="0"/>
                </a:cubicBezTo>
                <a:cubicBezTo>
                  <a:pt x="2504451" y="-23230"/>
                  <a:pt x="2735943" y="-3451"/>
                  <a:pt x="2931566" y="0"/>
                </a:cubicBezTo>
                <a:cubicBezTo>
                  <a:pt x="3109081" y="-33272"/>
                  <a:pt x="3310374" y="39503"/>
                  <a:pt x="3482035" y="0"/>
                </a:cubicBezTo>
                <a:cubicBezTo>
                  <a:pt x="3630968" y="-117346"/>
                  <a:pt x="3975789" y="30358"/>
                  <a:pt x="4480560" y="0"/>
                </a:cubicBezTo>
                <a:cubicBezTo>
                  <a:pt x="4480546" y="3532"/>
                  <a:pt x="4481771" y="9530"/>
                  <a:pt x="4480560" y="13716"/>
                </a:cubicBezTo>
                <a:cubicBezTo>
                  <a:pt x="4299745" y="8025"/>
                  <a:pt x="4055484" y="54224"/>
                  <a:pt x="3840480" y="13716"/>
                </a:cubicBezTo>
                <a:cubicBezTo>
                  <a:pt x="3665362" y="14404"/>
                  <a:pt x="3548412" y="6532"/>
                  <a:pt x="3290011" y="13716"/>
                </a:cubicBezTo>
                <a:cubicBezTo>
                  <a:pt x="3037450" y="36923"/>
                  <a:pt x="2862123" y="43167"/>
                  <a:pt x="2560320" y="13716"/>
                </a:cubicBezTo>
                <a:cubicBezTo>
                  <a:pt x="2308793" y="7156"/>
                  <a:pt x="2153402" y="-25971"/>
                  <a:pt x="1965046" y="13716"/>
                </a:cubicBezTo>
                <a:cubicBezTo>
                  <a:pt x="1778601" y="25944"/>
                  <a:pt x="1672011" y="23840"/>
                  <a:pt x="1459382" y="13716"/>
                </a:cubicBezTo>
                <a:cubicBezTo>
                  <a:pt x="1212351" y="-9856"/>
                  <a:pt x="906131" y="12859"/>
                  <a:pt x="774497" y="13716"/>
                </a:cubicBezTo>
                <a:cubicBezTo>
                  <a:pt x="636671" y="-47283"/>
                  <a:pt x="331670" y="1705"/>
                  <a:pt x="0" y="13716"/>
                </a:cubicBezTo>
                <a:cubicBezTo>
                  <a:pt x="-561" y="8546"/>
                  <a:pt x="-377" y="614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4480560"/>
                      <a:gd name="connsiteY0" fmla="*/ 0 h 13716"/>
                      <a:gd name="connsiteX1" fmla="*/ 595274 w 4480560"/>
                      <a:gd name="connsiteY1" fmla="*/ 0 h 13716"/>
                      <a:gd name="connsiteX2" fmla="*/ 1100938 w 4480560"/>
                      <a:gd name="connsiteY2" fmla="*/ 0 h 13716"/>
                      <a:gd name="connsiteX3" fmla="*/ 1651406 w 4480560"/>
                      <a:gd name="connsiteY3" fmla="*/ 0 h 13716"/>
                      <a:gd name="connsiteX4" fmla="*/ 2336292 w 4480560"/>
                      <a:gd name="connsiteY4" fmla="*/ 0 h 13716"/>
                      <a:gd name="connsiteX5" fmla="*/ 2931566 w 4480560"/>
                      <a:gd name="connsiteY5" fmla="*/ 0 h 13716"/>
                      <a:gd name="connsiteX6" fmla="*/ 3482035 w 4480560"/>
                      <a:gd name="connsiteY6" fmla="*/ 0 h 13716"/>
                      <a:gd name="connsiteX7" fmla="*/ 4480560 w 4480560"/>
                      <a:gd name="connsiteY7" fmla="*/ 0 h 13716"/>
                      <a:gd name="connsiteX8" fmla="*/ 4480560 w 4480560"/>
                      <a:gd name="connsiteY8" fmla="*/ 13716 h 13716"/>
                      <a:gd name="connsiteX9" fmla="*/ 3840480 w 4480560"/>
                      <a:gd name="connsiteY9" fmla="*/ 13716 h 13716"/>
                      <a:gd name="connsiteX10" fmla="*/ 3290011 w 4480560"/>
                      <a:gd name="connsiteY10" fmla="*/ 13716 h 13716"/>
                      <a:gd name="connsiteX11" fmla="*/ 2560320 w 4480560"/>
                      <a:gd name="connsiteY11" fmla="*/ 13716 h 13716"/>
                      <a:gd name="connsiteX12" fmla="*/ 1965046 w 4480560"/>
                      <a:gd name="connsiteY12" fmla="*/ 13716 h 13716"/>
                      <a:gd name="connsiteX13" fmla="*/ 1459382 w 4480560"/>
                      <a:gd name="connsiteY13" fmla="*/ 13716 h 13716"/>
                      <a:gd name="connsiteX14" fmla="*/ 774497 w 4480560"/>
                      <a:gd name="connsiteY14" fmla="*/ 13716 h 13716"/>
                      <a:gd name="connsiteX15" fmla="*/ 0 w 4480560"/>
                      <a:gd name="connsiteY15" fmla="*/ 13716 h 13716"/>
                      <a:gd name="connsiteX16" fmla="*/ 0 w 4480560"/>
                      <a:gd name="connsiteY16"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3716"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273" y="3379"/>
                          <a:pt x="4480768" y="9289"/>
                          <a:pt x="4480560" y="13716"/>
                        </a:cubicBezTo>
                        <a:cubicBezTo>
                          <a:pt x="4314132" y="10352"/>
                          <a:pt x="4028383" y="32060"/>
                          <a:pt x="3840480" y="13716"/>
                        </a:cubicBezTo>
                        <a:cubicBezTo>
                          <a:pt x="3652577" y="-4628"/>
                          <a:pt x="3547615" y="-1724"/>
                          <a:pt x="3290011" y="13716"/>
                        </a:cubicBezTo>
                        <a:cubicBezTo>
                          <a:pt x="3032407" y="29156"/>
                          <a:pt x="2830268" y="4147"/>
                          <a:pt x="2560320" y="13716"/>
                        </a:cubicBezTo>
                        <a:cubicBezTo>
                          <a:pt x="2290372" y="23285"/>
                          <a:pt x="2147422" y="2156"/>
                          <a:pt x="1965046" y="13716"/>
                        </a:cubicBezTo>
                        <a:cubicBezTo>
                          <a:pt x="1782670" y="25276"/>
                          <a:pt x="1689791" y="36108"/>
                          <a:pt x="1459382" y="13716"/>
                        </a:cubicBezTo>
                        <a:cubicBezTo>
                          <a:pt x="1228973" y="-8676"/>
                          <a:pt x="915486" y="31929"/>
                          <a:pt x="774497" y="13716"/>
                        </a:cubicBezTo>
                        <a:cubicBezTo>
                          <a:pt x="633508" y="-4497"/>
                          <a:pt x="361442" y="-15679"/>
                          <a:pt x="0" y="13716"/>
                        </a:cubicBezTo>
                        <a:cubicBezTo>
                          <a:pt x="-362" y="8190"/>
                          <a:pt x="-434" y="6098"/>
                          <a:pt x="0" y="0"/>
                        </a:cubicBezTo>
                        <a:close/>
                      </a:path>
                      <a:path w="4480560" h="13716"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80360" y="3832"/>
                          <a:pt x="4481152" y="9314"/>
                          <a:pt x="4480560" y="13716"/>
                        </a:cubicBezTo>
                        <a:cubicBezTo>
                          <a:pt x="4279652" y="-11422"/>
                          <a:pt x="4200762" y="36994"/>
                          <a:pt x="3930091" y="13716"/>
                        </a:cubicBezTo>
                        <a:cubicBezTo>
                          <a:pt x="3659420" y="-9562"/>
                          <a:pt x="3456052" y="17722"/>
                          <a:pt x="3290011" y="13716"/>
                        </a:cubicBezTo>
                        <a:cubicBezTo>
                          <a:pt x="3123970" y="9710"/>
                          <a:pt x="2882392" y="28246"/>
                          <a:pt x="2649931" y="13716"/>
                        </a:cubicBezTo>
                        <a:cubicBezTo>
                          <a:pt x="2417470" y="-814"/>
                          <a:pt x="2238426" y="2765"/>
                          <a:pt x="2054657" y="13716"/>
                        </a:cubicBezTo>
                        <a:cubicBezTo>
                          <a:pt x="1870888" y="24667"/>
                          <a:pt x="1566368" y="40468"/>
                          <a:pt x="1324966" y="13716"/>
                        </a:cubicBezTo>
                        <a:cubicBezTo>
                          <a:pt x="1083564" y="-13036"/>
                          <a:pt x="787410" y="6374"/>
                          <a:pt x="595274" y="13716"/>
                        </a:cubicBezTo>
                        <a:cubicBezTo>
                          <a:pt x="403138" y="21058"/>
                          <a:pt x="169622" y="5927"/>
                          <a:pt x="0" y="13716"/>
                        </a:cubicBezTo>
                        <a:cubicBezTo>
                          <a:pt x="-475" y="8699"/>
                          <a:pt x="-565" y="4408"/>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5">
            <a:extLst>
              <a:ext uri="{FF2B5EF4-FFF2-40B4-BE49-F238E27FC236}">
                <a16:creationId xmlns:a16="http://schemas.microsoft.com/office/drawing/2014/main" id="{5F0B4847-0F75-AB49-AB5A-2879845AE1D4}"/>
              </a:ext>
            </a:extLst>
          </p:cNvPr>
          <p:cNvSpPr>
            <a:spLocks noGrp="1"/>
          </p:cNvSpPr>
          <p:nvPr>
            <p:ph idx="1"/>
          </p:nvPr>
        </p:nvSpPr>
        <p:spPr>
          <a:xfrm>
            <a:off x="3844813" y="552091"/>
            <a:ext cx="4668251" cy="5431536"/>
          </a:xfrm>
        </p:spPr>
        <p:txBody>
          <a:bodyPr anchor="ctr">
            <a:normAutofit/>
          </a:bodyPr>
          <a:lstStyle/>
          <a:p>
            <a:r>
              <a:rPr lang="en-US" sz="1900"/>
              <a:t>Remarkable array we will enjoy next week</a:t>
            </a:r>
          </a:p>
          <a:p>
            <a:pPr lvl="1"/>
            <a:r>
              <a:rPr lang="en-US" sz="1900"/>
              <a:t>Buildings:—castles, cathedral, churches</a:t>
            </a:r>
          </a:p>
          <a:p>
            <a:pPr lvl="1"/>
            <a:r>
              <a:rPr lang="en-US" sz="1900"/>
              <a:t>Interiors: dining areas, bedroom, church, kitchen</a:t>
            </a:r>
          </a:p>
          <a:p>
            <a:pPr lvl="1"/>
            <a:r>
              <a:rPr lang="en-US" sz="1900"/>
              <a:t>Exteriors: towns, beaches, woods, carpentry shop, battlefield</a:t>
            </a:r>
          </a:p>
          <a:p>
            <a:pPr lvl="1"/>
            <a:r>
              <a:rPr lang="en-US" sz="1900"/>
              <a:t>Other: Ships, animals</a:t>
            </a:r>
          </a:p>
        </p:txBody>
      </p:sp>
    </p:spTree>
    <p:extLst>
      <p:ext uri="{BB962C8B-B14F-4D97-AF65-F5344CB8AC3E}">
        <p14:creationId xmlns:p14="http://schemas.microsoft.com/office/powerpoint/2010/main" val="104525340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CDD6213-249B-FC4C-BD69-4A4264B793FA}"/>
              </a:ext>
            </a:extLst>
          </p:cNvPr>
          <p:cNvSpPr>
            <a:spLocks noGrp="1"/>
          </p:cNvSpPr>
          <p:nvPr>
            <p:ph type="title"/>
          </p:nvPr>
        </p:nvSpPr>
        <p:spPr>
          <a:xfrm>
            <a:off x="630936" y="548640"/>
            <a:ext cx="2700645" cy="5431536"/>
          </a:xfrm>
        </p:spPr>
        <p:txBody>
          <a:bodyPr>
            <a:normAutofit/>
          </a:bodyPr>
          <a:lstStyle/>
          <a:p>
            <a:r>
              <a:rPr lang="en-US" sz="4700" dirty="0"/>
              <a:t>Tone/</a:t>
            </a:r>
            <a:br>
              <a:rPr lang="en-US" sz="4700" dirty="0"/>
            </a:br>
            <a:r>
              <a:rPr lang="en-US" sz="4700" dirty="0"/>
              <a:t>Theme</a:t>
            </a:r>
          </a:p>
        </p:txBody>
      </p:sp>
      <p:sp>
        <p:nvSpPr>
          <p:cNvPr id="10"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347917" y="3261001"/>
            <a:ext cx="4480560" cy="13716"/>
          </a:xfrm>
          <a:custGeom>
            <a:avLst/>
            <a:gdLst>
              <a:gd name="connsiteX0" fmla="*/ 0 w 4480560"/>
              <a:gd name="connsiteY0" fmla="*/ 0 h 13716"/>
              <a:gd name="connsiteX1" fmla="*/ 595274 w 4480560"/>
              <a:gd name="connsiteY1" fmla="*/ 0 h 13716"/>
              <a:gd name="connsiteX2" fmla="*/ 1100938 w 4480560"/>
              <a:gd name="connsiteY2" fmla="*/ 0 h 13716"/>
              <a:gd name="connsiteX3" fmla="*/ 1651406 w 4480560"/>
              <a:gd name="connsiteY3" fmla="*/ 0 h 13716"/>
              <a:gd name="connsiteX4" fmla="*/ 2336292 w 4480560"/>
              <a:gd name="connsiteY4" fmla="*/ 0 h 13716"/>
              <a:gd name="connsiteX5" fmla="*/ 2931566 w 4480560"/>
              <a:gd name="connsiteY5" fmla="*/ 0 h 13716"/>
              <a:gd name="connsiteX6" fmla="*/ 3482035 w 4480560"/>
              <a:gd name="connsiteY6" fmla="*/ 0 h 13716"/>
              <a:gd name="connsiteX7" fmla="*/ 4480560 w 4480560"/>
              <a:gd name="connsiteY7" fmla="*/ 0 h 13716"/>
              <a:gd name="connsiteX8" fmla="*/ 4480560 w 4480560"/>
              <a:gd name="connsiteY8" fmla="*/ 13716 h 13716"/>
              <a:gd name="connsiteX9" fmla="*/ 3840480 w 4480560"/>
              <a:gd name="connsiteY9" fmla="*/ 13716 h 13716"/>
              <a:gd name="connsiteX10" fmla="*/ 3290011 w 4480560"/>
              <a:gd name="connsiteY10" fmla="*/ 13716 h 13716"/>
              <a:gd name="connsiteX11" fmla="*/ 2560320 w 4480560"/>
              <a:gd name="connsiteY11" fmla="*/ 13716 h 13716"/>
              <a:gd name="connsiteX12" fmla="*/ 1965046 w 4480560"/>
              <a:gd name="connsiteY12" fmla="*/ 13716 h 13716"/>
              <a:gd name="connsiteX13" fmla="*/ 1459382 w 4480560"/>
              <a:gd name="connsiteY13" fmla="*/ 13716 h 13716"/>
              <a:gd name="connsiteX14" fmla="*/ 774497 w 4480560"/>
              <a:gd name="connsiteY14" fmla="*/ 13716 h 13716"/>
              <a:gd name="connsiteX15" fmla="*/ 0 w 4480560"/>
              <a:gd name="connsiteY15" fmla="*/ 13716 h 13716"/>
              <a:gd name="connsiteX16" fmla="*/ 0 w 4480560"/>
              <a:gd name="connsiteY16" fmla="*/ 0 h 13716"/>
              <a:gd name="connsiteX0" fmla="*/ 0 w 4480560"/>
              <a:gd name="connsiteY0" fmla="*/ 0 h 13716"/>
              <a:gd name="connsiteX1" fmla="*/ 595274 w 4480560"/>
              <a:gd name="connsiteY1" fmla="*/ 0 h 13716"/>
              <a:gd name="connsiteX2" fmla="*/ 1100938 w 4480560"/>
              <a:gd name="connsiteY2" fmla="*/ 0 h 13716"/>
              <a:gd name="connsiteX3" fmla="*/ 1830629 w 4480560"/>
              <a:gd name="connsiteY3" fmla="*/ 0 h 13716"/>
              <a:gd name="connsiteX4" fmla="*/ 2425903 w 4480560"/>
              <a:gd name="connsiteY4" fmla="*/ 0 h 13716"/>
              <a:gd name="connsiteX5" fmla="*/ 3021178 w 4480560"/>
              <a:gd name="connsiteY5" fmla="*/ 0 h 13716"/>
              <a:gd name="connsiteX6" fmla="*/ 3750869 w 4480560"/>
              <a:gd name="connsiteY6" fmla="*/ 0 h 13716"/>
              <a:gd name="connsiteX7" fmla="*/ 4480560 w 4480560"/>
              <a:gd name="connsiteY7" fmla="*/ 0 h 13716"/>
              <a:gd name="connsiteX8" fmla="*/ 4480560 w 4480560"/>
              <a:gd name="connsiteY8" fmla="*/ 13716 h 13716"/>
              <a:gd name="connsiteX9" fmla="*/ 3930091 w 4480560"/>
              <a:gd name="connsiteY9" fmla="*/ 13716 h 13716"/>
              <a:gd name="connsiteX10" fmla="*/ 3290011 w 4480560"/>
              <a:gd name="connsiteY10" fmla="*/ 13716 h 13716"/>
              <a:gd name="connsiteX11" fmla="*/ 2649931 w 4480560"/>
              <a:gd name="connsiteY11" fmla="*/ 13716 h 13716"/>
              <a:gd name="connsiteX12" fmla="*/ 2054657 w 4480560"/>
              <a:gd name="connsiteY12" fmla="*/ 13716 h 13716"/>
              <a:gd name="connsiteX13" fmla="*/ 1324966 w 4480560"/>
              <a:gd name="connsiteY13" fmla="*/ 13716 h 13716"/>
              <a:gd name="connsiteX14" fmla="*/ 595274 w 4480560"/>
              <a:gd name="connsiteY14" fmla="*/ 13716 h 13716"/>
              <a:gd name="connsiteX15" fmla="*/ 0 w 4480560"/>
              <a:gd name="connsiteY15" fmla="*/ 13716 h 13716"/>
              <a:gd name="connsiteX16" fmla="*/ 0 w 4480560"/>
              <a:gd name="connsiteY16"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3716" fill="none" extrusionOk="0">
                <a:moveTo>
                  <a:pt x="0" y="0"/>
                </a:moveTo>
                <a:cubicBezTo>
                  <a:pt x="267574" y="14606"/>
                  <a:pt x="338605" y="-40"/>
                  <a:pt x="595274" y="0"/>
                </a:cubicBezTo>
                <a:cubicBezTo>
                  <a:pt x="856171" y="-2198"/>
                  <a:pt x="863435" y="-13333"/>
                  <a:pt x="1100938" y="0"/>
                </a:cubicBezTo>
                <a:cubicBezTo>
                  <a:pt x="1340270" y="17713"/>
                  <a:pt x="1418448" y="-18893"/>
                  <a:pt x="1651406" y="0"/>
                </a:cubicBezTo>
                <a:cubicBezTo>
                  <a:pt x="1875387" y="1627"/>
                  <a:pt x="2153037" y="22688"/>
                  <a:pt x="2336292" y="0"/>
                </a:cubicBezTo>
                <a:cubicBezTo>
                  <a:pt x="2522206" y="-4211"/>
                  <a:pt x="2718333" y="34959"/>
                  <a:pt x="2931566" y="0"/>
                </a:cubicBezTo>
                <a:cubicBezTo>
                  <a:pt x="3137043" y="-17106"/>
                  <a:pt x="3304331" y="1415"/>
                  <a:pt x="3482035" y="0"/>
                </a:cubicBezTo>
                <a:cubicBezTo>
                  <a:pt x="3649837" y="-24078"/>
                  <a:pt x="4010577" y="-51921"/>
                  <a:pt x="4480560" y="0"/>
                </a:cubicBezTo>
                <a:cubicBezTo>
                  <a:pt x="4480642" y="3611"/>
                  <a:pt x="4480510" y="9346"/>
                  <a:pt x="4480560" y="13716"/>
                </a:cubicBezTo>
                <a:cubicBezTo>
                  <a:pt x="4305601" y="36948"/>
                  <a:pt x="4025154" y="21890"/>
                  <a:pt x="3840480" y="13716"/>
                </a:cubicBezTo>
                <a:cubicBezTo>
                  <a:pt x="3668919" y="-16903"/>
                  <a:pt x="3556555" y="-17246"/>
                  <a:pt x="3290011" y="13716"/>
                </a:cubicBezTo>
                <a:cubicBezTo>
                  <a:pt x="2991827" y="13600"/>
                  <a:pt x="2862038" y="-27094"/>
                  <a:pt x="2560320" y="13716"/>
                </a:cubicBezTo>
                <a:cubicBezTo>
                  <a:pt x="2273396" y="32804"/>
                  <a:pt x="2159701" y="35426"/>
                  <a:pt x="1965046" y="13716"/>
                </a:cubicBezTo>
                <a:cubicBezTo>
                  <a:pt x="1785994" y="24616"/>
                  <a:pt x="1686680" y="47748"/>
                  <a:pt x="1459382" y="13716"/>
                </a:cubicBezTo>
                <a:cubicBezTo>
                  <a:pt x="1260610" y="398"/>
                  <a:pt x="913962" y="26960"/>
                  <a:pt x="774497" y="13716"/>
                </a:cubicBezTo>
                <a:cubicBezTo>
                  <a:pt x="689426" y="-2719"/>
                  <a:pt x="378264" y="1751"/>
                  <a:pt x="0" y="13716"/>
                </a:cubicBezTo>
                <a:cubicBezTo>
                  <a:pt x="-173" y="8371"/>
                  <a:pt x="-387" y="6213"/>
                  <a:pt x="0" y="0"/>
                </a:cubicBezTo>
                <a:close/>
              </a:path>
              <a:path w="4480560" h="13716" stroke="0" extrusionOk="0">
                <a:moveTo>
                  <a:pt x="0" y="0"/>
                </a:moveTo>
                <a:cubicBezTo>
                  <a:pt x="290844" y="5546"/>
                  <a:pt x="318443" y="10543"/>
                  <a:pt x="595274" y="0"/>
                </a:cubicBezTo>
                <a:cubicBezTo>
                  <a:pt x="862223" y="-10630"/>
                  <a:pt x="1008164" y="-6970"/>
                  <a:pt x="1100938" y="0"/>
                </a:cubicBezTo>
                <a:cubicBezTo>
                  <a:pt x="1231751" y="-9052"/>
                  <a:pt x="1563421" y="-55931"/>
                  <a:pt x="1830629" y="0"/>
                </a:cubicBezTo>
                <a:cubicBezTo>
                  <a:pt x="2081843" y="38764"/>
                  <a:pt x="2181743" y="16966"/>
                  <a:pt x="2425903" y="0"/>
                </a:cubicBezTo>
                <a:cubicBezTo>
                  <a:pt x="2657412" y="-20059"/>
                  <a:pt x="2795431" y="8423"/>
                  <a:pt x="3021178" y="0"/>
                </a:cubicBezTo>
                <a:cubicBezTo>
                  <a:pt x="3275119" y="-4749"/>
                  <a:pt x="3480943" y="2522"/>
                  <a:pt x="3750869" y="0"/>
                </a:cubicBezTo>
                <a:cubicBezTo>
                  <a:pt x="4005211" y="16055"/>
                  <a:pt x="4302144" y="-2969"/>
                  <a:pt x="4480560" y="0"/>
                </a:cubicBezTo>
                <a:cubicBezTo>
                  <a:pt x="4480397" y="3458"/>
                  <a:pt x="4481383" y="8632"/>
                  <a:pt x="4480560" y="13716"/>
                </a:cubicBezTo>
                <a:cubicBezTo>
                  <a:pt x="4261480" y="-10003"/>
                  <a:pt x="4206199" y="28529"/>
                  <a:pt x="3930091" y="13716"/>
                </a:cubicBezTo>
                <a:cubicBezTo>
                  <a:pt x="3666932" y="-15474"/>
                  <a:pt x="3493645" y="14804"/>
                  <a:pt x="3290011" y="13716"/>
                </a:cubicBezTo>
                <a:cubicBezTo>
                  <a:pt x="3137078" y="-41032"/>
                  <a:pt x="2894690" y="-17948"/>
                  <a:pt x="2649931" y="13716"/>
                </a:cubicBezTo>
                <a:cubicBezTo>
                  <a:pt x="2413020" y="21294"/>
                  <a:pt x="2225991" y="-10559"/>
                  <a:pt x="2054657" y="13716"/>
                </a:cubicBezTo>
                <a:cubicBezTo>
                  <a:pt x="1886877" y="37541"/>
                  <a:pt x="1548763" y="45390"/>
                  <a:pt x="1324966" y="13716"/>
                </a:cubicBezTo>
                <a:cubicBezTo>
                  <a:pt x="1040995" y="1897"/>
                  <a:pt x="786929" y="-17655"/>
                  <a:pt x="595274" y="13716"/>
                </a:cubicBezTo>
                <a:cubicBezTo>
                  <a:pt x="371401" y="32831"/>
                  <a:pt x="168483" y="23167"/>
                  <a:pt x="0" y="13716"/>
                </a:cubicBezTo>
                <a:cubicBezTo>
                  <a:pt x="-740" y="8467"/>
                  <a:pt x="-279" y="4434"/>
                  <a:pt x="0" y="0"/>
                </a:cubicBezTo>
                <a:close/>
              </a:path>
              <a:path w="4480560" h="13716" fill="none" stroke="0" extrusionOk="0">
                <a:moveTo>
                  <a:pt x="0" y="0"/>
                </a:moveTo>
                <a:cubicBezTo>
                  <a:pt x="254633" y="596"/>
                  <a:pt x="318854" y="8353"/>
                  <a:pt x="595274" y="0"/>
                </a:cubicBezTo>
                <a:cubicBezTo>
                  <a:pt x="857042" y="-2503"/>
                  <a:pt x="863005" y="-13327"/>
                  <a:pt x="1100938" y="0"/>
                </a:cubicBezTo>
                <a:cubicBezTo>
                  <a:pt x="1322315" y="28736"/>
                  <a:pt x="1429801" y="-15572"/>
                  <a:pt x="1651406" y="0"/>
                </a:cubicBezTo>
                <a:cubicBezTo>
                  <a:pt x="1861310" y="20479"/>
                  <a:pt x="2199002" y="36173"/>
                  <a:pt x="2336292" y="0"/>
                </a:cubicBezTo>
                <a:cubicBezTo>
                  <a:pt x="2504451" y="-23230"/>
                  <a:pt x="2735943" y="-3451"/>
                  <a:pt x="2931566" y="0"/>
                </a:cubicBezTo>
                <a:cubicBezTo>
                  <a:pt x="3109081" y="-33272"/>
                  <a:pt x="3310374" y="39503"/>
                  <a:pt x="3482035" y="0"/>
                </a:cubicBezTo>
                <a:cubicBezTo>
                  <a:pt x="3630968" y="-117346"/>
                  <a:pt x="3975789" y="30358"/>
                  <a:pt x="4480560" y="0"/>
                </a:cubicBezTo>
                <a:cubicBezTo>
                  <a:pt x="4480546" y="3532"/>
                  <a:pt x="4481771" y="9530"/>
                  <a:pt x="4480560" y="13716"/>
                </a:cubicBezTo>
                <a:cubicBezTo>
                  <a:pt x="4299745" y="8025"/>
                  <a:pt x="4055484" y="54224"/>
                  <a:pt x="3840480" y="13716"/>
                </a:cubicBezTo>
                <a:cubicBezTo>
                  <a:pt x="3665362" y="14404"/>
                  <a:pt x="3548412" y="6532"/>
                  <a:pt x="3290011" y="13716"/>
                </a:cubicBezTo>
                <a:cubicBezTo>
                  <a:pt x="3037450" y="36923"/>
                  <a:pt x="2862123" y="43167"/>
                  <a:pt x="2560320" y="13716"/>
                </a:cubicBezTo>
                <a:cubicBezTo>
                  <a:pt x="2308793" y="7156"/>
                  <a:pt x="2153402" y="-25971"/>
                  <a:pt x="1965046" y="13716"/>
                </a:cubicBezTo>
                <a:cubicBezTo>
                  <a:pt x="1778601" y="25944"/>
                  <a:pt x="1672011" y="23840"/>
                  <a:pt x="1459382" y="13716"/>
                </a:cubicBezTo>
                <a:cubicBezTo>
                  <a:pt x="1212351" y="-9856"/>
                  <a:pt x="906131" y="12859"/>
                  <a:pt x="774497" y="13716"/>
                </a:cubicBezTo>
                <a:cubicBezTo>
                  <a:pt x="636671" y="-47283"/>
                  <a:pt x="331670" y="1705"/>
                  <a:pt x="0" y="13716"/>
                </a:cubicBezTo>
                <a:cubicBezTo>
                  <a:pt x="-561" y="8546"/>
                  <a:pt x="-377" y="614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4480560"/>
                      <a:gd name="connsiteY0" fmla="*/ 0 h 13716"/>
                      <a:gd name="connsiteX1" fmla="*/ 595274 w 4480560"/>
                      <a:gd name="connsiteY1" fmla="*/ 0 h 13716"/>
                      <a:gd name="connsiteX2" fmla="*/ 1100938 w 4480560"/>
                      <a:gd name="connsiteY2" fmla="*/ 0 h 13716"/>
                      <a:gd name="connsiteX3" fmla="*/ 1651406 w 4480560"/>
                      <a:gd name="connsiteY3" fmla="*/ 0 h 13716"/>
                      <a:gd name="connsiteX4" fmla="*/ 2336292 w 4480560"/>
                      <a:gd name="connsiteY4" fmla="*/ 0 h 13716"/>
                      <a:gd name="connsiteX5" fmla="*/ 2931566 w 4480560"/>
                      <a:gd name="connsiteY5" fmla="*/ 0 h 13716"/>
                      <a:gd name="connsiteX6" fmla="*/ 3482035 w 4480560"/>
                      <a:gd name="connsiteY6" fmla="*/ 0 h 13716"/>
                      <a:gd name="connsiteX7" fmla="*/ 4480560 w 4480560"/>
                      <a:gd name="connsiteY7" fmla="*/ 0 h 13716"/>
                      <a:gd name="connsiteX8" fmla="*/ 4480560 w 4480560"/>
                      <a:gd name="connsiteY8" fmla="*/ 13716 h 13716"/>
                      <a:gd name="connsiteX9" fmla="*/ 3840480 w 4480560"/>
                      <a:gd name="connsiteY9" fmla="*/ 13716 h 13716"/>
                      <a:gd name="connsiteX10" fmla="*/ 3290011 w 4480560"/>
                      <a:gd name="connsiteY10" fmla="*/ 13716 h 13716"/>
                      <a:gd name="connsiteX11" fmla="*/ 2560320 w 4480560"/>
                      <a:gd name="connsiteY11" fmla="*/ 13716 h 13716"/>
                      <a:gd name="connsiteX12" fmla="*/ 1965046 w 4480560"/>
                      <a:gd name="connsiteY12" fmla="*/ 13716 h 13716"/>
                      <a:gd name="connsiteX13" fmla="*/ 1459382 w 4480560"/>
                      <a:gd name="connsiteY13" fmla="*/ 13716 h 13716"/>
                      <a:gd name="connsiteX14" fmla="*/ 774497 w 4480560"/>
                      <a:gd name="connsiteY14" fmla="*/ 13716 h 13716"/>
                      <a:gd name="connsiteX15" fmla="*/ 0 w 4480560"/>
                      <a:gd name="connsiteY15" fmla="*/ 13716 h 13716"/>
                      <a:gd name="connsiteX16" fmla="*/ 0 w 4480560"/>
                      <a:gd name="connsiteY16"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3716"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273" y="3379"/>
                          <a:pt x="4480768" y="9289"/>
                          <a:pt x="4480560" y="13716"/>
                        </a:cubicBezTo>
                        <a:cubicBezTo>
                          <a:pt x="4314132" y="10352"/>
                          <a:pt x="4028383" y="32060"/>
                          <a:pt x="3840480" y="13716"/>
                        </a:cubicBezTo>
                        <a:cubicBezTo>
                          <a:pt x="3652577" y="-4628"/>
                          <a:pt x="3547615" y="-1724"/>
                          <a:pt x="3290011" y="13716"/>
                        </a:cubicBezTo>
                        <a:cubicBezTo>
                          <a:pt x="3032407" y="29156"/>
                          <a:pt x="2830268" y="4147"/>
                          <a:pt x="2560320" y="13716"/>
                        </a:cubicBezTo>
                        <a:cubicBezTo>
                          <a:pt x="2290372" y="23285"/>
                          <a:pt x="2147422" y="2156"/>
                          <a:pt x="1965046" y="13716"/>
                        </a:cubicBezTo>
                        <a:cubicBezTo>
                          <a:pt x="1782670" y="25276"/>
                          <a:pt x="1689791" y="36108"/>
                          <a:pt x="1459382" y="13716"/>
                        </a:cubicBezTo>
                        <a:cubicBezTo>
                          <a:pt x="1228973" y="-8676"/>
                          <a:pt x="915486" y="31929"/>
                          <a:pt x="774497" y="13716"/>
                        </a:cubicBezTo>
                        <a:cubicBezTo>
                          <a:pt x="633508" y="-4497"/>
                          <a:pt x="361442" y="-15679"/>
                          <a:pt x="0" y="13716"/>
                        </a:cubicBezTo>
                        <a:cubicBezTo>
                          <a:pt x="-362" y="8190"/>
                          <a:pt x="-434" y="6098"/>
                          <a:pt x="0" y="0"/>
                        </a:cubicBezTo>
                        <a:close/>
                      </a:path>
                      <a:path w="4480560" h="13716"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80360" y="3832"/>
                          <a:pt x="4481152" y="9314"/>
                          <a:pt x="4480560" y="13716"/>
                        </a:cubicBezTo>
                        <a:cubicBezTo>
                          <a:pt x="4279652" y="-11422"/>
                          <a:pt x="4200762" y="36994"/>
                          <a:pt x="3930091" y="13716"/>
                        </a:cubicBezTo>
                        <a:cubicBezTo>
                          <a:pt x="3659420" y="-9562"/>
                          <a:pt x="3456052" y="17722"/>
                          <a:pt x="3290011" y="13716"/>
                        </a:cubicBezTo>
                        <a:cubicBezTo>
                          <a:pt x="3123970" y="9710"/>
                          <a:pt x="2882392" y="28246"/>
                          <a:pt x="2649931" y="13716"/>
                        </a:cubicBezTo>
                        <a:cubicBezTo>
                          <a:pt x="2417470" y="-814"/>
                          <a:pt x="2238426" y="2765"/>
                          <a:pt x="2054657" y="13716"/>
                        </a:cubicBezTo>
                        <a:cubicBezTo>
                          <a:pt x="1870888" y="24667"/>
                          <a:pt x="1566368" y="40468"/>
                          <a:pt x="1324966" y="13716"/>
                        </a:cubicBezTo>
                        <a:cubicBezTo>
                          <a:pt x="1083564" y="-13036"/>
                          <a:pt x="787410" y="6374"/>
                          <a:pt x="595274" y="13716"/>
                        </a:cubicBezTo>
                        <a:cubicBezTo>
                          <a:pt x="403138" y="21058"/>
                          <a:pt x="169622" y="5927"/>
                          <a:pt x="0" y="13716"/>
                        </a:cubicBezTo>
                        <a:cubicBezTo>
                          <a:pt x="-475" y="8699"/>
                          <a:pt x="-565" y="4408"/>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FF3670B9-D727-2144-A69B-5E0B8F10FDAE}"/>
              </a:ext>
            </a:extLst>
          </p:cNvPr>
          <p:cNvSpPr>
            <a:spLocks noGrp="1"/>
          </p:cNvSpPr>
          <p:nvPr>
            <p:ph idx="1"/>
          </p:nvPr>
        </p:nvSpPr>
        <p:spPr>
          <a:xfrm>
            <a:off x="3844813" y="552091"/>
            <a:ext cx="4668251" cy="5431536"/>
          </a:xfrm>
        </p:spPr>
        <p:txBody>
          <a:bodyPr anchor="ctr">
            <a:normAutofit fontScale="85000" lnSpcReduction="10000"/>
          </a:bodyPr>
          <a:lstStyle/>
          <a:p>
            <a:r>
              <a:rPr lang="en-US" sz="1900" dirty="0"/>
              <a:t>This may be the most interesting, skillful element of all: </a:t>
            </a:r>
            <a:r>
              <a:rPr lang="en-US" sz="1900" dirty="0">
                <a:solidFill>
                  <a:srgbClr val="FFC000"/>
                </a:solidFill>
              </a:rPr>
              <a:t>Neutrality and invitation to all viewers to appreciate all persons.</a:t>
            </a:r>
          </a:p>
          <a:p>
            <a:pPr lvl="1"/>
            <a:r>
              <a:rPr lang="en-US" sz="1900" dirty="0"/>
              <a:t>No judgement of William or Harold</a:t>
            </a:r>
          </a:p>
          <a:p>
            <a:pPr lvl="2"/>
            <a:r>
              <a:rPr lang="en-US" sz="1900" dirty="0"/>
              <a:t>Neither criticism nor glorification</a:t>
            </a:r>
          </a:p>
          <a:p>
            <a:pPr lvl="1"/>
            <a:r>
              <a:rPr lang="en-US" sz="1900" dirty="0"/>
              <a:t>No judgement of Norman or English soldiers</a:t>
            </a:r>
          </a:p>
          <a:p>
            <a:pPr lvl="2"/>
            <a:r>
              <a:rPr lang="en-US" sz="1900" dirty="0"/>
              <a:t>Treated as parallel</a:t>
            </a:r>
          </a:p>
          <a:p>
            <a:pPr lvl="1"/>
            <a:r>
              <a:rPr lang="en-US" sz="1900" dirty="0"/>
              <a:t>Almost as if the outcome was fortune (as-it-was-meant-to-be), but not sacred intervention (which would imply judgement)</a:t>
            </a:r>
          </a:p>
          <a:p>
            <a:r>
              <a:rPr lang="en-US" sz="1900" dirty="0"/>
              <a:t>Respect</a:t>
            </a:r>
          </a:p>
          <a:p>
            <a:pPr lvl="1"/>
            <a:r>
              <a:rPr lang="en-US" sz="1900" dirty="0"/>
              <a:t>Never word “usurper” re either man. </a:t>
            </a:r>
          </a:p>
          <a:p>
            <a:pPr lvl="1"/>
            <a:r>
              <a:rPr lang="en-US" sz="1900" dirty="0"/>
              <a:t>Throne changed but governance carried on.</a:t>
            </a:r>
          </a:p>
          <a:p>
            <a:pPr lvl="1"/>
            <a:r>
              <a:rPr lang="en-US" sz="1900" dirty="0"/>
              <a:t>No mention of William’s subsequent exploits.</a:t>
            </a:r>
          </a:p>
          <a:p>
            <a:r>
              <a:rPr lang="en-US" sz="2100" dirty="0"/>
              <a:t>Impact enormous: language, culture, relationships.</a:t>
            </a:r>
          </a:p>
          <a:p>
            <a:r>
              <a:rPr lang="en-US" sz="1900" dirty="0"/>
              <a:t>Acceptance by English (now as well as then, it seems, as there is an “English version,” school children are taught it with enthusiasm, and the scholarship is “bland”—not of victor and victim.)</a:t>
            </a:r>
          </a:p>
          <a:p>
            <a:pPr lvl="1"/>
            <a:endParaRPr lang="en-US" sz="1900" dirty="0"/>
          </a:p>
        </p:txBody>
      </p:sp>
    </p:spTree>
    <p:extLst>
      <p:ext uri="{BB962C8B-B14F-4D97-AF65-F5344CB8AC3E}">
        <p14:creationId xmlns:p14="http://schemas.microsoft.com/office/powerpoint/2010/main" val="9855108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 name="!!Rectangle">
            <a:extLst>
              <a:ext uri="{FF2B5EF4-FFF2-40B4-BE49-F238E27FC236}">
                <a16:creationId xmlns:a16="http://schemas.microsoft.com/office/drawing/2014/main" id="{D4906370-1564-49FA-A802-58546B3922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664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2" name="Picture 19" descr="Neat empty education desk">
            <a:extLst>
              <a:ext uri="{FF2B5EF4-FFF2-40B4-BE49-F238E27FC236}">
                <a16:creationId xmlns:a16="http://schemas.microsoft.com/office/drawing/2014/main" id="{61C38806-84AB-4A6D-8133-EB76A5234A03}"/>
              </a:ext>
            </a:extLst>
          </p:cNvPr>
          <p:cNvPicPr>
            <a:picLocks noChangeAspect="1"/>
          </p:cNvPicPr>
          <p:nvPr/>
        </p:nvPicPr>
        <p:blipFill rotWithShape="1">
          <a:blip r:embed="rId2">
            <a:alphaModFix amt="55000"/>
          </a:blip>
          <a:srcRect l="6643" r="4356" b="-1"/>
          <a:stretch/>
        </p:blipFill>
        <p:spPr>
          <a:xfrm>
            <a:off x="20" y="10"/>
            <a:ext cx="9143980" cy="6857990"/>
          </a:xfrm>
          <a:prstGeom prst="rect">
            <a:avLst/>
          </a:prstGeom>
        </p:spPr>
      </p:pic>
      <p:sp>
        <p:nvSpPr>
          <p:cNvPr id="76" name="Oval 75">
            <a:extLst>
              <a:ext uri="{FF2B5EF4-FFF2-40B4-BE49-F238E27FC236}">
                <a16:creationId xmlns:a16="http://schemas.microsoft.com/office/drawing/2014/main" id="{EF640709-BDFD-453B-B75D-6212E7A870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33625" y="370600"/>
            <a:ext cx="4442881" cy="5923842"/>
          </a:xfrm>
          <a:prstGeom prst="ellipse">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13E4475-F261-CC46-89D6-CB3D4DDC82FB}"/>
              </a:ext>
            </a:extLst>
          </p:cNvPr>
          <p:cNvSpPr>
            <a:spLocks noGrp="1"/>
          </p:cNvSpPr>
          <p:nvPr>
            <p:ph type="title"/>
          </p:nvPr>
        </p:nvSpPr>
        <p:spPr>
          <a:xfrm>
            <a:off x="2682894" y="1032483"/>
            <a:ext cx="3778212" cy="2982360"/>
          </a:xfrm>
        </p:spPr>
        <p:txBody>
          <a:bodyPr vert="horz" lIns="91440" tIns="45720" rIns="91440" bIns="45720" rtlCol="0" anchor="b">
            <a:normAutofit/>
          </a:bodyPr>
          <a:lstStyle/>
          <a:p>
            <a:pPr defTabSz="914400">
              <a:lnSpc>
                <a:spcPct val="90000"/>
              </a:lnSpc>
            </a:pPr>
            <a:r>
              <a:rPr lang="en-US" sz="3300"/>
              <a:t>Questions, Contributions before we leave tapestry as a “work of literature?”</a:t>
            </a:r>
          </a:p>
        </p:txBody>
      </p:sp>
      <p:sp>
        <p:nvSpPr>
          <p:cNvPr id="78" name="Arc 77">
            <a:extLst>
              <a:ext uri="{FF2B5EF4-FFF2-40B4-BE49-F238E27FC236}">
                <a16:creationId xmlns:a16="http://schemas.microsoft.com/office/drawing/2014/main" id="{B4019478-3FDC-438C-8848-1D7DA864AF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9366740" flipV="1">
            <a:off x="1955474" y="8363"/>
            <a:ext cx="5112196" cy="6816262"/>
          </a:xfrm>
          <a:prstGeom prst="arc">
            <a:avLst>
              <a:gd name="adj1" fmla="val 16200000"/>
              <a:gd name="adj2" fmla="val 20401595"/>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80" name="Oval 79">
            <a:extLst>
              <a:ext uri="{FF2B5EF4-FFF2-40B4-BE49-F238E27FC236}">
                <a16:creationId xmlns:a16="http://schemas.microsoft.com/office/drawing/2014/main" id="{FE406479-1D57-4209-B128-3C81746247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15050" y="4609861"/>
            <a:ext cx="654774" cy="84934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51986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lassic Photo Album">
  <a:themeElements>
    <a:clrScheme name="Urban Pop">
      <a:dk1>
        <a:srgbClr val="000000"/>
      </a:dk1>
      <a:lt1>
        <a:srgbClr val="FFFFFF"/>
      </a:lt1>
      <a:dk2>
        <a:srgbClr val="282828"/>
      </a:dk2>
      <a:lt2>
        <a:srgbClr val="D4D4D4"/>
      </a:lt2>
      <a:accent1>
        <a:srgbClr val="86CE24"/>
      </a:accent1>
      <a:accent2>
        <a:srgbClr val="00A2E6"/>
      </a:accent2>
      <a:accent3>
        <a:srgbClr val="FAC810"/>
      </a:accent3>
      <a:accent4>
        <a:srgbClr val="7D8F8C"/>
      </a:accent4>
      <a:accent5>
        <a:srgbClr val="D06B20"/>
      </a:accent5>
      <a:accent6>
        <a:srgbClr val="958B8B"/>
      </a:accent6>
      <a:hlink>
        <a:srgbClr val="FF9900"/>
      </a:hlink>
      <a:folHlink>
        <a:srgbClr val="969696"/>
      </a:folHlink>
    </a:clrScheme>
    <a:fontScheme name="Oriel">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70000"/>
                <a:satMod val="350000"/>
              </a:schemeClr>
            </a:gs>
          </a:gsLst>
          <a:path path="circle">
            <a:fillToRect l="51000" t="-20000" r="200000" b="100000"/>
          </a:path>
        </a:gradFill>
        <a:blipFill>
          <a:blip xmlns:r="http://schemas.openxmlformats.org/officeDocument/2006/relationships" r:embed="rId1">
            <a:duotone>
              <a:schemeClr val="phClr">
                <a:shade val="25000"/>
                <a:satMod val="350000"/>
              </a:schemeClr>
              <a:schemeClr val="phClr">
                <a:tint val="83000"/>
                <a:satMod val="115000"/>
              </a:schemeClr>
            </a:duotone>
          </a:blip>
          <a:tile tx="0" ty="0" sx="120000" sy="120000" flip="xy" algn="t"/>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Grek" typeface=""/>
        <a:font script="Cyrl" typeface=""/>
        <a:font script="Jpan" typeface="ＭＳ Ｐゴシック"/>
        <a:font script="Hang" typeface="맑은 고딕"/>
        <a:font script="Hans" typeface="宋体"/>
        <a:font script="Hant" typeface="微軟正黑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Grek" typeface=""/>
        <a:font script="Cyrl"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hade val="98000"/>
                <a:satMod val="300000"/>
              </a:schemeClr>
            </a:gs>
            <a:gs pos="25000">
              <a:schemeClr val="phClr">
                <a:tint val="37000"/>
                <a:shade val="98000"/>
                <a:satMod val="300000"/>
              </a:schemeClr>
            </a:gs>
            <a:gs pos="100000">
              <a:schemeClr val="phClr">
                <a:tint val="5000"/>
                <a:satMod val="350000"/>
              </a:schemeClr>
            </a:gs>
          </a:gsLst>
          <a:lin ang="16200000" scaled="1"/>
        </a:gradFill>
        <a:gradFill rotWithShape="1">
          <a:gsLst>
            <a:gs pos="0">
              <a:schemeClr val="phClr">
                <a:shade val="75000"/>
                <a:satMod val="160000"/>
              </a:schemeClr>
            </a:gs>
            <a:gs pos="62000">
              <a:schemeClr val="phClr">
                <a:satMod val="125000"/>
              </a:schemeClr>
            </a:gs>
            <a:gs pos="100000">
              <a:schemeClr val="phClr">
                <a:tint val="80000"/>
                <a:satMod val="140000"/>
              </a:schemeClr>
            </a:gs>
          </a:gsLst>
          <a:lin ang="16200000" scaled="0"/>
        </a:gradFill>
      </a:fillStyleLst>
      <a:lnStyleLst>
        <a:ln w="6350" cap="rnd" cmpd="sng" algn="ctr">
          <a:solidFill>
            <a:schemeClr val="phClr"/>
          </a:solidFill>
          <a:prstDash val="solid"/>
        </a:ln>
        <a:ln w="25400" cap="rnd" cmpd="sng" algn="ctr">
          <a:solidFill>
            <a:schemeClr val="phClr"/>
          </a:solidFill>
          <a:prstDash val="solid"/>
        </a:ln>
        <a:ln w="34925" cap="rnd" cmpd="sng" algn="ctr">
          <a:solidFill>
            <a:schemeClr val="phClr"/>
          </a:solidFill>
          <a:prstDash val="solid"/>
        </a:ln>
      </a:lnStyleLst>
      <a:effectStyleLst>
        <a:effectStyle>
          <a:effectLst>
            <a:outerShdw blurRad="63500" dist="25400" dir="5400000">
              <a:srgbClr val="000000">
                <a:alpha val="43137"/>
              </a:srgbClr>
            </a:outerShdw>
          </a:effectLst>
        </a:effectStyle>
        <a:effectStyle>
          <a:effectLst>
            <a:outerShdw blurRad="50800" dist="38100" dir="5400000">
              <a:srgbClr val="000000">
                <a:alpha val="45882"/>
              </a:srgbClr>
            </a:outerShdw>
          </a:effectLst>
          <a:scene3d>
            <a:camera prst="orthographicFront" fov="0">
              <a:rot lat="0" lon="0" rev="0"/>
            </a:camera>
            <a:lightRig rig="contrasting" dir="t">
              <a:rot lat="0" lon="0" rev="16500000"/>
            </a:lightRig>
          </a:scene3d>
          <a:sp3d contourW="12700" prstMaterial="powder">
            <a:bevelT h="50800"/>
            <a:contourClr>
              <a:schemeClr val="phClr"/>
            </a:contourClr>
          </a:sp3d>
        </a:effectStyle>
        <a:effectStyle>
          <a:effectLst>
            <a:reflection blurRad="12700" stA="25000" endPos="28000" dist="38100" dir="5400000" sy="-100000"/>
          </a:effectLst>
          <a:scene3d>
            <a:camera prst="orthographicFront" fov="0">
              <a:rot lat="0" lon="0" rev="0"/>
            </a:camera>
            <a:lightRig rig="threePt" dir="t">
              <a:rot lat="0" lon="0" rev="0"/>
            </a:lightRig>
          </a:scene3d>
          <a:sp3d>
            <a:bevelT w="139700" h="38100"/>
            <a:contourClr>
              <a:schemeClr val="phClr"/>
            </a:contourClr>
          </a:sp3d>
        </a:effectStyle>
      </a:effectStyleLst>
      <a:bgFillStyleLst>
        <a:solidFill>
          <a:schemeClr val="phClr"/>
        </a:solidFill>
        <a:gradFill rotWithShape="1">
          <a:gsLst>
            <a:gs pos="0">
              <a:schemeClr val="phClr">
                <a:shade val="75000"/>
                <a:satMod val="250000"/>
              </a:schemeClr>
            </a:gs>
            <a:gs pos="20000">
              <a:schemeClr val="phClr">
                <a:shade val="85000"/>
                <a:satMod val="175000"/>
              </a:schemeClr>
            </a:gs>
            <a:gs pos="100000">
              <a:schemeClr val="phClr">
                <a:tint val="70000"/>
                <a:satMod val="175000"/>
              </a:schemeClr>
            </a:gs>
          </a:gsLst>
          <a:lin ang="16200000" scaled="1"/>
        </a:gradFill>
        <a:gradFill rotWithShape="1">
          <a:gsLst>
            <a:gs pos="0">
              <a:schemeClr val="phClr">
                <a:shade val="50000"/>
                <a:satMod val="145000"/>
              </a:schemeClr>
            </a:gs>
            <a:gs pos="30000">
              <a:schemeClr val="phClr">
                <a:shade val="65000"/>
                <a:satMod val="155000"/>
              </a:schemeClr>
            </a:gs>
            <a:gs pos="100000">
              <a:schemeClr val="phClr">
                <a:tint val="60000"/>
                <a:satMod val="170000"/>
              </a:schemeClr>
            </a:gs>
          </a:gsLst>
          <a:lin ang="16200000" scaled="1"/>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Grek" typeface=""/>
        <a:font script="Cyrl" typeface=""/>
        <a:font script="Jpan" typeface="ＭＳ Ｐゴシック"/>
        <a:font script="Hang" typeface="맑은 고딕"/>
        <a:font script="Hans" typeface="宋体"/>
        <a:font script="Hant" typeface="微軟正黑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Grek" typeface=""/>
        <a:font script="Cyrl"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hade val="98000"/>
                <a:satMod val="300000"/>
              </a:schemeClr>
            </a:gs>
            <a:gs pos="25000">
              <a:schemeClr val="phClr">
                <a:tint val="37000"/>
                <a:shade val="98000"/>
                <a:satMod val="300000"/>
              </a:schemeClr>
            </a:gs>
            <a:gs pos="100000">
              <a:schemeClr val="phClr">
                <a:tint val="5000"/>
                <a:satMod val="350000"/>
              </a:schemeClr>
            </a:gs>
          </a:gsLst>
          <a:lin ang="16200000" scaled="1"/>
        </a:gradFill>
        <a:gradFill rotWithShape="1">
          <a:gsLst>
            <a:gs pos="0">
              <a:schemeClr val="phClr">
                <a:shade val="75000"/>
                <a:satMod val="160000"/>
              </a:schemeClr>
            </a:gs>
            <a:gs pos="62000">
              <a:schemeClr val="phClr">
                <a:satMod val="125000"/>
              </a:schemeClr>
            </a:gs>
            <a:gs pos="100000">
              <a:schemeClr val="phClr">
                <a:tint val="80000"/>
                <a:satMod val="140000"/>
              </a:schemeClr>
            </a:gs>
          </a:gsLst>
          <a:lin ang="16200000" scaled="0"/>
        </a:gradFill>
      </a:fillStyleLst>
      <a:lnStyleLst>
        <a:ln w="6350" cap="rnd" cmpd="sng" algn="ctr">
          <a:solidFill>
            <a:schemeClr val="phClr"/>
          </a:solidFill>
          <a:prstDash val="solid"/>
        </a:ln>
        <a:ln w="25400" cap="rnd" cmpd="sng" algn="ctr">
          <a:solidFill>
            <a:schemeClr val="phClr"/>
          </a:solidFill>
          <a:prstDash val="solid"/>
        </a:ln>
        <a:ln w="34925" cap="rnd" cmpd="sng" algn="ctr">
          <a:solidFill>
            <a:schemeClr val="phClr"/>
          </a:solidFill>
          <a:prstDash val="solid"/>
        </a:ln>
      </a:lnStyleLst>
      <a:effectStyleLst>
        <a:effectStyle>
          <a:effectLst>
            <a:outerShdw blurRad="63500" dist="25400" dir="5400000">
              <a:srgbClr val="000000">
                <a:alpha val="43137"/>
              </a:srgbClr>
            </a:outerShdw>
          </a:effectLst>
        </a:effectStyle>
        <a:effectStyle>
          <a:effectLst>
            <a:outerShdw blurRad="50800" dist="38100" dir="5400000">
              <a:srgbClr val="000000">
                <a:alpha val="45882"/>
              </a:srgbClr>
            </a:outerShdw>
          </a:effectLst>
          <a:scene3d>
            <a:camera prst="orthographicFront" fov="0">
              <a:rot lat="0" lon="0" rev="0"/>
            </a:camera>
            <a:lightRig rig="contrasting" dir="t">
              <a:rot lat="0" lon="0" rev="16500000"/>
            </a:lightRig>
          </a:scene3d>
          <a:sp3d contourW="12700" prstMaterial="powder">
            <a:bevelT h="50800"/>
            <a:contourClr>
              <a:schemeClr val="phClr"/>
            </a:contourClr>
          </a:sp3d>
        </a:effectStyle>
        <a:effectStyle>
          <a:effectLst>
            <a:reflection blurRad="12700" stA="25000" endPos="28000" dist="38100" dir="5400000" sy="-100000"/>
          </a:effectLst>
          <a:scene3d>
            <a:camera prst="orthographicFront" fov="0">
              <a:rot lat="0" lon="0" rev="0"/>
            </a:camera>
            <a:lightRig rig="threePt" dir="t">
              <a:rot lat="0" lon="0" rev="0"/>
            </a:lightRig>
          </a:scene3d>
          <a:sp3d>
            <a:bevelT w="139700" h="38100"/>
            <a:contourClr>
              <a:schemeClr val="phClr"/>
            </a:contourClr>
          </a:sp3d>
        </a:effectStyle>
      </a:effectStyleLst>
      <a:bgFillStyleLst>
        <a:solidFill>
          <a:schemeClr val="phClr"/>
        </a:solidFill>
        <a:gradFill rotWithShape="1">
          <a:gsLst>
            <a:gs pos="0">
              <a:schemeClr val="phClr">
                <a:shade val="75000"/>
                <a:satMod val="250000"/>
              </a:schemeClr>
            </a:gs>
            <a:gs pos="20000">
              <a:schemeClr val="phClr">
                <a:shade val="85000"/>
                <a:satMod val="175000"/>
              </a:schemeClr>
            </a:gs>
            <a:gs pos="100000">
              <a:schemeClr val="phClr">
                <a:tint val="70000"/>
                <a:satMod val="175000"/>
              </a:schemeClr>
            </a:gs>
          </a:gsLst>
          <a:lin ang="16200000" scaled="1"/>
        </a:gradFill>
        <a:gradFill rotWithShape="1">
          <a:gsLst>
            <a:gs pos="0">
              <a:schemeClr val="phClr">
                <a:shade val="50000"/>
                <a:satMod val="145000"/>
              </a:schemeClr>
            </a:gs>
            <a:gs pos="30000">
              <a:schemeClr val="phClr">
                <a:shade val="65000"/>
                <a:satMod val="155000"/>
              </a:schemeClr>
            </a:gs>
            <a:gs pos="100000">
              <a:schemeClr val="phClr">
                <a:tint val="60000"/>
                <a:satMod val="170000"/>
              </a:schemeClr>
            </a:gs>
          </a:gsLst>
          <a:lin ang="16200000" scaled="1"/>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Classic Photo Album.potx</Template>
  <TotalTime>0</TotalTime>
  <Words>4638</Words>
  <Application>Microsoft Macintosh PowerPoint</Application>
  <PresentationFormat>On-screen Show (4:3)</PresentationFormat>
  <Paragraphs>402</Paragraphs>
  <Slides>107</Slides>
  <Notes>4</Notes>
  <HiddenSlides>0</HiddenSlides>
  <MMClips>1</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107</vt:i4>
      </vt:variant>
    </vt:vector>
  </HeadingPairs>
  <TitlesOfParts>
    <vt:vector size="113" baseType="lpstr">
      <vt:lpstr>Meiryo</vt:lpstr>
      <vt:lpstr>Arial</vt:lpstr>
      <vt:lpstr>Calibri</vt:lpstr>
      <vt:lpstr>Century Schoolbook</vt:lpstr>
      <vt:lpstr>Classic Photo Album</vt:lpstr>
      <vt:lpstr>Office Theme</vt:lpstr>
      <vt:lpstr>The Bayeux Tapestry</vt:lpstr>
      <vt:lpstr>Welcome</vt:lpstr>
      <vt:lpstr>Pronouncing Bayeux</vt:lpstr>
      <vt:lpstr>The Order We’ll Follow</vt:lpstr>
      <vt:lpstr>Resources</vt:lpstr>
      <vt:lpstr>Personal Thanks</vt:lpstr>
      <vt:lpstr>Strategies we may use to make best use of ”Us”</vt:lpstr>
      <vt:lpstr>Fundamental Facts: Bayeux Tapestry</vt:lpstr>
      <vt:lpstr>Much not known…   BUT   “Probabilities” “Deductions”   Bayeux Tapestry</vt:lpstr>
      <vt:lpstr>Scene</vt:lpstr>
      <vt:lpstr>Fundamental “Likelihoods”</vt:lpstr>
      <vt:lpstr>Possible “authorship”: Scolland, at St. Augustine Abbey, Canterbury</vt:lpstr>
      <vt:lpstr>Fundamental “Likelihoods”</vt:lpstr>
      <vt:lpstr>St. Augustine Abbey</vt:lpstr>
      <vt:lpstr>Fundamental “Likelihoods” (No contemporaneous  record of how tapestry came to be.)</vt:lpstr>
      <vt:lpstr>Cathedral of Notre Dame, Bayeux Consecrated, 1077</vt:lpstr>
      <vt:lpstr>Cathedral of Notre Dame</vt:lpstr>
      <vt:lpstr>Possibly where hung</vt:lpstr>
      <vt:lpstr>PowerPoint Presentation</vt:lpstr>
      <vt:lpstr>PowerPoint Presentation</vt:lpstr>
      <vt:lpstr>Interesting, but probably airbrush</vt:lpstr>
      <vt:lpstr>NOW: Museum de Tapisserie de Bayeux</vt:lpstr>
      <vt:lpstr>NOW: In Museum</vt:lpstr>
      <vt:lpstr>PowerPoint Presentation</vt:lpstr>
      <vt:lpstr>Questions / Contributions before we go to historical contexts ?</vt:lpstr>
      <vt:lpstr>Historical Context: 4 ESSENTIALS</vt:lpstr>
      <vt:lpstr>The “Dark Ages” (Early Medieval Period)</vt:lpstr>
      <vt:lpstr>Monarchy and Succession</vt:lpstr>
      <vt:lpstr>Bare Bones of 1064-1066 background of Anglo-Saxon / Norman Conflict</vt:lpstr>
      <vt:lpstr>England Before Hastings</vt:lpstr>
      <vt:lpstr> “France, too, was a configuration of dukedoms, and William, as head of Normandy, was successful at securing support.</vt:lpstr>
      <vt:lpstr>Succession Loomed as a Potential Problem</vt:lpstr>
      <vt:lpstr>Two Families, the Normans and the Godwins,  Presumed Ascendancy</vt:lpstr>
      <vt:lpstr>The Normans:  Relationships Among “Royal Families”:  </vt:lpstr>
      <vt:lpstr>The Godwins Relationships among “Royal Families”</vt:lpstr>
      <vt:lpstr>Warfare in the Middle Ages</vt:lpstr>
      <vt:lpstr>Military Movements Sept-Oct 1066</vt:lpstr>
      <vt:lpstr>Because Single Objective at Hastings: Succession (“peaceful transfer of power”)</vt:lpstr>
      <vt:lpstr>  Questions /Contributions re this rough outline of context before we move to design and artistry ?</vt:lpstr>
      <vt:lpstr>Without Further Ado: the Artistry and Design of the Bayeux Tapestry</vt:lpstr>
      <vt:lpstr>Some beautiful pleasure along the way (Here’s the place to call family to watch for a bit.)</vt:lpstr>
      <vt:lpstr>PowerPoint Presentation</vt:lpstr>
      <vt:lpstr>PowerPoint Presentation</vt:lpstr>
      <vt:lpstr>Original Final Scene Likely Lost; amateur substitution</vt:lpstr>
      <vt:lpstr>PowerPoint Presentation</vt:lpstr>
      <vt:lpstr>PowerPoint Presentation</vt:lpstr>
      <vt:lpstr>PowerPoint Presentation</vt:lpstr>
      <vt:lpstr>PowerPoint Presentation</vt:lpstr>
      <vt:lpstr>PowerPoint Presentation</vt:lpstr>
      <vt:lpstr>Artistic Authenticity</vt:lpstr>
      <vt:lpstr>PowerPoint Presentation</vt:lpstr>
      <vt:lpstr>PowerPoint Presentation</vt:lpstr>
      <vt:lpstr>Simplicity amid Complexity: Romanesque</vt:lpstr>
      <vt:lpstr>PowerPoint Presentation</vt:lpstr>
      <vt:lpstr>Less-Appreciative Voices</vt:lpstr>
      <vt:lpstr>PowerPoint Presentation</vt:lpstr>
      <vt:lpstr>PowerPoint Presentation</vt:lpstr>
      <vt:lpstr>Questions, Contributions before we go to artistry of Story-Telling?</vt:lpstr>
      <vt:lpstr>The Story:  Two Parts of Equal Length</vt:lpstr>
      <vt:lpstr>Elements of Narrative</vt:lpstr>
      <vt:lpstr>Language</vt:lpstr>
      <vt:lpstr>PowerPoint Presentation</vt:lpstr>
      <vt:lpstr>PowerPoint Presentation</vt:lpstr>
      <vt:lpstr>PowerPoint Presentation</vt:lpstr>
      <vt:lpstr>PowerPoint Presentation</vt:lpstr>
      <vt:lpstr>PowerPoint Presentation</vt:lpstr>
      <vt:lpstr>PowerPoint Presentation</vt:lpstr>
      <vt:lpstr>Character</vt:lpstr>
      <vt:lpstr>PowerPoint Presentation</vt:lpstr>
      <vt:lpstr>EMBROIDERY AND INDIVIDUAL FACES  “Embroidery is not a medium which allows scope for the finer touches of physical or psychological portraiture. What matters is that the key figures appear in the right place and are readily identifiable, something which is best achieved with the aid of distinctive attributes of clothing, weaponry, or setting.”  (There are 626 people on the tapestry. Only 15 are named.)  Lucien Musset</vt:lpstr>
      <vt:lpstr>Harold as a respected leader</vt:lpstr>
      <vt:lpstr>Here Duke Harold carried them from the sand.</vt:lpstr>
      <vt:lpstr>PowerPoint Presentation</vt:lpstr>
      <vt:lpstr>PowerPoint Presentation</vt:lpstr>
      <vt:lpstr>PowerPoint Presentation</vt:lpstr>
      <vt:lpstr>PowerPoint Presentation</vt:lpstr>
      <vt:lpstr>PowerPoint Presentation</vt:lpstr>
      <vt:lpstr>Plot</vt:lpstr>
      <vt:lpstr>PowerPoint Presentation</vt:lpstr>
      <vt:lpstr>PowerPoint Presentation</vt:lpstr>
      <vt:lpstr>Harold goes off on ill-fated mission to Brittany, behaves well, and is rescued by William</vt:lpstr>
      <vt:lpstr>PowerPoint Presentation</vt:lpstr>
      <vt:lpstr>PowerPoint Presentation</vt:lpstr>
      <vt:lpstr>PowerPoint Presentation</vt:lpstr>
      <vt:lpstr>PowerPoint Presentation</vt:lpstr>
      <vt:lpstr>PowerPoint Presentation</vt:lpstr>
      <vt:lpstr>PowerPoint Presentation</vt:lpstr>
      <vt:lpstr>William learns Harold has been crowned king (or, per his perspective, has seized the crown.) He orders the building of a fleet.</vt:lpstr>
      <vt:lpstr>Scene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Setting</vt:lpstr>
      <vt:lpstr>Tone/ Theme</vt:lpstr>
      <vt:lpstr>Questions, Contributions before we leave tapestry as a “work of literature?”</vt:lpstr>
      <vt:lpstr> History OF the Tapestry “Little Short of Miraculous” </vt:lpstr>
      <vt:lpstr>PowerPoint Presentation</vt:lpstr>
      <vt:lpstr>Overview of Artistry</vt:lpstr>
      <vt:lpstr>Overview of narrative art</vt:lpstr>
      <vt:lpstr>Common Assertions I Share</vt:lpstr>
      <vt:lpstr>University Video of Battle</vt:lpstr>
      <vt:lpstr>Preparing for Next Week</vt:lpstr>
      <vt:lpstr>Welcome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2010-02-01T21:16:09Z</dcterms:created>
  <dcterms:modified xsi:type="dcterms:W3CDTF">2021-06-17T22:31:20Z</dcterms:modified>
</cp:coreProperties>
</file>